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92A241-FA10-4BAC-AD2C-7486468DA992}" v="1" dt="2026-03-26T08:12:24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rari George" userId="1951415a-b756-41ef-b4ce-ee97d5ba9f26" providerId="ADAL" clId="{17467A5F-3637-4FD2-BB60-663AEDB26159}"/>
    <pc:docChg chg="custSel addSld delSld modSld">
      <pc:chgData name="Warari George" userId="1951415a-b756-41ef-b4ce-ee97d5ba9f26" providerId="ADAL" clId="{17467A5F-3637-4FD2-BB60-663AEDB26159}" dt="2026-03-26T08:13:14.169" v="10" actId="47"/>
      <pc:docMkLst>
        <pc:docMk/>
      </pc:docMkLst>
      <pc:sldChg chg="modSp mod">
        <pc:chgData name="Warari George" userId="1951415a-b756-41ef-b4ce-ee97d5ba9f26" providerId="ADAL" clId="{17467A5F-3637-4FD2-BB60-663AEDB26159}" dt="2026-03-26T08:11:03.746" v="6" actId="403"/>
        <pc:sldMkLst>
          <pc:docMk/>
          <pc:sldMk cId="1003671939" sldId="267"/>
        </pc:sldMkLst>
        <pc:spChg chg="mod">
          <ac:chgData name="Warari George" userId="1951415a-b756-41ef-b4ce-ee97d5ba9f26" providerId="ADAL" clId="{17467A5F-3637-4FD2-BB60-663AEDB26159}" dt="2026-03-26T08:10:42.343" v="1" actId="404"/>
          <ac:spMkLst>
            <pc:docMk/>
            <pc:sldMk cId="1003671939" sldId="267"/>
            <ac:spMk id="2" creationId="{6C463C87-160F-0F6F-54C2-EAB8CA324A82}"/>
          </ac:spMkLst>
        </pc:spChg>
        <pc:graphicFrameChg chg="modGraphic">
          <ac:chgData name="Warari George" userId="1951415a-b756-41ef-b4ce-ee97d5ba9f26" providerId="ADAL" clId="{17467A5F-3637-4FD2-BB60-663AEDB26159}" dt="2026-03-26T08:11:03.746" v="6" actId="403"/>
          <ac:graphicFrameMkLst>
            <pc:docMk/>
            <pc:sldMk cId="1003671939" sldId="267"/>
            <ac:graphicFrameMk id="5" creationId="{D12D86A9-2EC7-4EF3-394E-F61FEEFE158C}"/>
          </ac:graphicFrameMkLst>
        </pc:graphicFrameChg>
      </pc:sldChg>
      <pc:sldChg chg="addSp delSp modSp new del mod setBg">
        <pc:chgData name="Warari George" userId="1951415a-b756-41ef-b4ce-ee97d5ba9f26" providerId="ADAL" clId="{17467A5F-3637-4FD2-BB60-663AEDB26159}" dt="2026-03-26T08:13:14.169" v="10" actId="47"/>
        <pc:sldMkLst>
          <pc:docMk/>
          <pc:sldMk cId="3781302155" sldId="269"/>
        </pc:sldMkLst>
        <pc:spChg chg="mod">
          <ac:chgData name="Warari George" userId="1951415a-b756-41ef-b4ce-ee97d5ba9f26" providerId="ADAL" clId="{17467A5F-3637-4FD2-BB60-663AEDB26159}" dt="2026-03-26T08:12:41.421" v="9" actId="26606"/>
          <ac:spMkLst>
            <pc:docMk/>
            <pc:sldMk cId="3781302155" sldId="269"/>
            <ac:spMk id="2" creationId="{FB1D6199-418C-7B11-7719-FFF0D13B7078}"/>
          </ac:spMkLst>
        </pc:spChg>
        <pc:spChg chg="del">
          <ac:chgData name="Warari George" userId="1951415a-b756-41ef-b4ce-ee97d5ba9f26" providerId="ADAL" clId="{17467A5F-3637-4FD2-BB60-663AEDB26159}" dt="2026-03-26T08:12:24.270" v="8"/>
          <ac:spMkLst>
            <pc:docMk/>
            <pc:sldMk cId="3781302155" sldId="269"/>
            <ac:spMk id="3" creationId="{32A69060-A19E-82C8-19B6-1369EAA41277}"/>
          </ac:spMkLst>
        </pc:spChg>
        <pc:spChg chg="add del">
          <ac:chgData name="Warari George" userId="1951415a-b756-41ef-b4ce-ee97d5ba9f26" providerId="ADAL" clId="{17467A5F-3637-4FD2-BB60-663AEDB26159}" dt="2026-03-26T08:12:41.421" v="9" actId="26606"/>
          <ac:spMkLst>
            <pc:docMk/>
            <pc:sldMk cId="3781302155" sldId="269"/>
            <ac:spMk id="5" creationId="{AE884B2C-66D6-A23D-A018-06C240543843}"/>
          </ac:spMkLst>
        </pc:spChg>
        <pc:spChg chg="add">
          <ac:chgData name="Warari George" userId="1951415a-b756-41ef-b4ce-ee97d5ba9f26" providerId="ADAL" clId="{17467A5F-3637-4FD2-BB60-663AEDB26159}" dt="2026-03-26T08:12:41.421" v="9" actId="26606"/>
          <ac:spMkLst>
            <pc:docMk/>
            <pc:sldMk cId="3781302155" sldId="269"/>
            <ac:spMk id="10" creationId="{35DB3719-6FDC-4E5D-891D-FF40B7300F64}"/>
          </ac:spMkLst>
        </pc:spChg>
        <pc:spChg chg="add">
          <ac:chgData name="Warari George" userId="1951415a-b756-41ef-b4ce-ee97d5ba9f26" providerId="ADAL" clId="{17467A5F-3637-4FD2-BB60-663AEDB26159}" dt="2026-03-26T08:12:41.421" v="9" actId="26606"/>
          <ac:spMkLst>
            <pc:docMk/>
            <pc:sldMk cId="3781302155" sldId="269"/>
            <ac:spMk id="12" creationId="{E0CBAC23-2E3F-4A90-BA59-F8299F6A5439}"/>
          </ac:spMkLst>
        </pc:spChg>
        <pc:graphicFrameChg chg="add mod modGraphic">
          <ac:chgData name="Warari George" userId="1951415a-b756-41ef-b4ce-ee97d5ba9f26" providerId="ADAL" clId="{17467A5F-3637-4FD2-BB60-663AEDB26159}" dt="2026-03-26T08:12:41.421" v="9" actId="26606"/>
          <ac:graphicFrameMkLst>
            <pc:docMk/>
            <pc:sldMk cId="3781302155" sldId="269"/>
            <ac:graphicFrameMk id="4" creationId="{07714469-A3F6-9B30-9CE2-3CB9B3EB2CA2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6E15E5-2571-4B4B-A9E5-156EDAEDBB7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D574FB7-7457-4EE1-A32E-BDF2FAD817A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700" dirty="0"/>
            <a:t>Integrative counselling is a therapeutic </a:t>
          </a:r>
          <a:r>
            <a:rPr lang="en-GB" sz="2000" dirty="0"/>
            <a:t>approach</a:t>
          </a:r>
          <a:r>
            <a:rPr lang="en-GB" sz="1700" dirty="0"/>
            <a:t> that combines </a:t>
          </a:r>
          <a:r>
            <a:rPr lang="en-GB" sz="1700" b="1" dirty="0"/>
            <a:t>techniques</a:t>
          </a:r>
          <a:r>
            <a:rPr lang="en-GB" sz="1700" dirty="0"/>
            <a:t> and </a:t>
          </a:r>
          <a:r>
            <a:rPr lang="en-GB" sz="1700" b="1" dirty="0"/>
            <a:t>theories </a:t>
          </a:r>
          <a:r>
            <a:rPr lang="en-GB" sz="1700" dirty="0"/>
            <a:t>from different schools of thought to create a flexible, client‑</a:t>
          </a:r>
          <a:r>
            <a:rPr lang="en-GB" sz="1700" dirty="0" err="1"/>
            <a:t>centered</a:t>
          </a:r>
          <a:r>
            <a:rPr lang="en-GB" sz="1700" dirty="0"/>
            <a:t> framework. </a:t>
          </a:r>
          <a:endParaRPr lang="en-US" sz="1700" dirty="0"/>
        </a:p>
      </dgm:t>
    </dgm:pt>
    <dgm:pt modelId="{B9EFC736-0160-4F9D-AD2A-EE8CA5A84F8C}" type="parTrans" cxnId="{2FC70ADA-4C5E-46E1-960A-665409BE232D}">
      <dgm:prSet/>
      <dgm:spPr/>
      <dgm:t>
        <a:bodyPr/>
        <a:lstStyle/>
        <a:p>
          <a:endParaRPr lang="en-US"/>
        </a:p>
      </dgm:t>
    </dgm:pt>
    <dgm:pt modelId="{FC2878CF-C5A5-438E-802F-F43EF24B82BD}" type="sibTrans" cxnId="{2FC70ADA-4C5E-46E1-960A-665409BE232D}">
      <dgm:prSet/>
      <dgm:spPr/>
      <dgm:t>
        <a:bodyPr/>
        <a:lstStyle/>
        <a:p>
          <a:endParaRPr lang="en-US"/>
        </a:p>
      </dgm:t>
    </dgm:pt>
    <dgm:pt modelId="{EC14EAAB-EAE9-469E-BD48-4CC9BFAAE54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It recognizes that </a:t>
          </a:r>
          <a:r>
            <a:rPr lang="en-GB" sz="1800" b="1" dirty="0"/>
            <a:t>no single method </a:t>
          </a:r>
          <a:r>
            <a:rPr lang="en-GB" sz="2400" b="1" dirty="0"/>
            <a:t>works</a:t>
          </a:r>
          <a:r>
            <a:rPr lang="en-GB" sz="1800" b="1" dirty="0"/>
            <a:t> for everyone</a:t>
          </a:r>
          <a:r>
            <a:rPr lang="en-GB" sz="1800" dirty="0"/>
            <a:t>, so counsellors adapt their strategies to suit each </a:t>
          </a:r>
          <a:r>
            <a:rPr lang="en-GB" sz="2000" dirty="0"/>
            <a:t>individual’s</a:t>
          </a:r>
          <a:r>
            <a:rPr lang="en-GB" sz="1800" dirty="0"/>
            <a:t> unique needs and circumstances. </a:t>
          </a:r>
          <a:endParaRPr lang="en-US" sz="1800" dirty="0"/>
        </a:p>
      </dgm:t>
    </dgm:pt>
    <dgm:pt modelId="{4C9F029B-ED02-4196-840A-875171A3BB88}" type="parTrans" cxnId="{0E8BE163-08A9-4633-8FEE-00B36F2AF99C}">
      <dgm:prSet/>
      <dgm:spPr/>
      <dgm:t>
        <a:bodyPr/>
        <a:lstStyle/>
        <a:p>
          <a:endParaRPr lang="en-US"/>
        </a:p>
      </dgm:t>
    </dgm:pt>
    <dgm:pt modelId="{F3AB0579-7D3D-4085-9F3F-03F6C2F637BE}" type="sibTrans" cxnId="{0E8BE163-08A9-4633-8FEE-00B36F2AF99C}">
      <dgm:prSet/>
      <dgm:spPr/>
      <dgm:t>
        <a:bodyPr/>
        <a:lstStyle/>
        <a:p>
          <a:endParaRPr lang="en-US"/>
        </a:p>
      </dgm:t>
    </dgm:pt>
    <dgm:pt modelId="{AEE21542-14C3-4330-8FA1-115E4A9786FB}" type="pres">
      <dgm:prSet presAssocID="{6E6E15E5-2571-4B4B-A9E5-156EDAEDBB7F}" presName="root" presStyleCnt="0">
        <dgm:presLayoutVars>
          <dgm:dir/>
          <dgm:resizeHandles val="exact"/>
        </dgm:presLayoutVars>
      </dgm:prSet>
      <dgm:spPr/>
    </dgm:pt>
    <dgm:pt modelId="{B233CA4F-522C-41A6-82C6-300BF71332BF}" type="pres">
      <dgm:prSet presAssocID="{1D574FB7-7457-4EE1-A32E-BDF2FAD817AC}" presName="compNode" presStyleCnt="0"/>
      <dgm:spPr/>
    </dgm:pt>
    <dgm:pt modelId="{CCA0379B-E659-41D5-AC67-896E5C314018}" type="pres">
      <dgm:prSet presAssocID="{1D574FB7-7457-4EE1-A32E-BDF2FAD817AC}" presName="bgRect" presStyleLbl="bgShp" presStyleIdx="0" presStyleCnt="2"/>
      <dgm:spPr/>
    </dgm:pt>
    <dgm:pt modelId="{DBC0831B-C33A-4087-8CE8-1932EFF3D46F}" type="pres">
      <dgm:prSet presAssocID="{1D574FB7-7457-4EE1-A32E-BDF2FAD817A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296F084-969A-4262-8975-EC2DFE190191}" type="pres">
      <dgm:prSet presAssocID="{1D574FB7-7457-4EE1-A32E-BDF2FAD817AC}" presName="spaceRect" presStyleCnt="0"/>
      <dgm:spPr/>
    </dgm:pt>
    <dgm:pt modelId="{C9517474-42FD-499F-98D9-5200B4CD5768}" type="pres">
      <dgm:prSet presAssocID="{1D574FB7-7457-4EE1-A32E-BDF2FAD817AC}" presName="parTx" presStyleLbl="revTx" presStyleIdx="0" presStyleCnt="2">
        <dgm:presLayoutVars>
          <dgm:chMax val="0"/>
          <dgm:chPref val="0"/>
        </dgm:presLayoutVars>
      </dgm:prSet>
      <dgm:spPr/>
    </dgm:pt>
    <dgm:pt modelId="{A9BE5F66-EF24-4BAB-8E69-6673AEE42A56}" type="pres">
      <dgm:prSet presAssocID="{FC2878CF-C5A5-438E-802F-F43EF24B82BD}" presName="sibTrans" presStyleCnt="0"/>
      <dgm:spPr/>
    </dgm:pt>
    <dgm:pt modelId="{7321AD9A-F516-46C7-BA69-2D4083876475}" type="pres">
      <dgm:prSet presAssocID="{EC14EAAB-EAE9-469E-BD48-4CC9BFAAE54B}" presName="compNode" presStyleCnt="0"/>
      <dgm:spPr/>
    </dgm:pt>
    <dgm:pt modelId="{5DAFB630-B07F-40BA-B98C-308E3DCFBF9B}" type="pres">
      <dgm:prSet presAssocID="{EC14EAAB-EAE9-469E-BD48-4CC9BFAAE54B}" presName="bgRect" presStyleLbl="bgShp" presStyleIdx="1" presStyleCnt="2"/>
      <dgm:spPr/>
    </dgm:pt>
    <dgm:pt modelId="{AFAFE53A-3311-4047-942B-D560609700A4}" type="pres">
      <dgm:prSet presAssocID="{EC14EAAB-EAE9-469E-BD48-4CC9BFAAE54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B75F0A79-80DC-4F38-BE7E-518FB150E063}" type="pres">
      <dgm:prSet presAssocID="{EC14EAAB-EAE9-469E-BD48-4CC9BFAAE54B}" presName="spaceRect" presStyleCnt="0"/>
      <dgm:spPr/>
    </dgm:pt>
    <dgm:pt modelId="{B91E95BF-2BAE-4C93-9E43-D2C0D309587A}" type="pres">
      <dgm:prSet presAssocID="{EC14EAAB-EAE9-469E-BD48-4CC9BFAAE54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814A709-9774-42E7-8F0E-D8FDD579DB8B}" type="presOf" srcId="{EC14EAAB-EAE9-469E-BD48-4CC9BFAAE54B}" destId="{B91E95BF-2BAE-4C93-9E43-D2C0D309587A}" srcOrd="0" destOrd="0" presId="urn:microsoft.com/office/officeart/2018/2/layout/IconVerticalSolidList"/>
    <dgm:cxn modelId="{0E8BE163-08A9-4633-8FEE-00B36F2AF99C}" srcId="{6E6E15E5-2571-4B4B-A9E5-156EDAEDBB7F}" destId="{EC14EAAB-EAE9-469E-BD48-4CC9BFAAE54B}" srcOrd="1" destOrd="0" parTransId="{4C9F029B-ED02-4196-840A-875171A3BB88}" sibTransId="{F3AB0579-7D3D-4085-9F3F-03F6C2F637BE}"/>
    <dgm:cxn modelId="{4716ABC2-E7E0-403A-9005-41DA01D96FAD}" type="presOf" srcId="{1D574FB7-7457-4EE1-A32E-BDF2FAD817AC}" destId="{C9517474-42FD-499F-98D9-5200B4CD5768}" srcOrd="0" destOrd="0" presId="urn:microsoft.com/office/officeart/2018/2/layout/IconVerticalSolidList"/>
    <dgm:cxn modelId="{2FC70ADA-4C5E-46E1-960A-665409BE232D}" srcId="{6E6E15E5-2571-4B4B-A9E5-156EDAEDBB7F}" destId="{1D574FB7-7457-4EE1-A32E-BDF2FAD817AC}" srcOrd="0" destOrd="0" parTransId="{B9EFC736-0160-4F9D-AD2A-EE8CA5A84F8C}" sibTransId="{FC2878CF-C5A5-438E-802F-F43EF24B82BD}"/>
    <dgm:cxn modelId="{870A7DF6-72AE-47CD-BA46-146B725A70B6}" type="presOf" srcId="{6E6E15E5-2571-4B4B-A9E5-156EDAEDBB7F}" destId="{AEE21542-14C3-4330-8FA1-115E4A9786FB}" srcOrd="0" destOrd="0" presId="urn:microsoft.com/office/officeart/2018/2/layout/IconVerticalSolidList"/>
    <dgm:cxn modelId="{8D6E4C72-7979-40BE-957D-9FF33FCF9D70}" type="presParOf" srcId="{AEE21542-14C3-4330-8FA1-115E4A9786FB}" destId="{B233CA4F-522C-41A6-82C6-300BF71332BF}" srcOrd="0" destOrd="0" presId="urn:microsoft.com/office/officeart/2018/2/layout/IconVerticalSolidList"/>
    <dgm:cxn modelId="{D89D37DD-D0F8-4703-A7D4-59ADD248A957}" type="presParOf" srcId="{B233CA4F-522C-41A6-82C6-300BF71332BF}" destId="{CCA0379B-E659-41D5-AC67-896E5C314018}" srcOrd="0" destOrd="0" presId="urn:microsoft.com/office/officeart/2018/2/layout/IconVerticalSolidList"/>
    <dgm:cxn modelId="{DA1FC5D0-7A84-43B4-B7E7-65C0EA17001C}" type="presParOf" srcId="{B233CA4F-522C-41A6-82C6-300BF71332BF}" destId="{DBC0831B-C33A-4087-8CE8-1932EFF3D46F}" srcOrd="1" destOrd="0" presId="urn:microsoft.com/office/officeart/2018/2/layout/IconVerticalSolidList"/>
    <dgm:cxn modelId="{E7C17AAA-E3A8-460D-8474-61162D1C1B67}" type="presParOf" srcId="{B233CA4F-522C-41A6-82C6-300BF71332BF}" destId="{6296F084-969A-4262-8975-EC2DFE190191}" srcOrd="2" destOrd="0" presId="urn:microsoft.com/office/officeart/2018/2/layout/IconVerticalSolidList"/>
    <dgm:cxn modelId="{DB32FE8D-AF4E-4F37-A646-63168402A4DA}" type="presParOf" srcId="{B233CA4F-522C-41A6-82C6-300BF71332BF}" destId="{C9517474-42FD-499F-98D9-5200B4CD5768}" srcOrd="3" destOrd="0" presId="urn:microsoft.com/office/officeart/2018/2/layout/IconVerticalSolidList"/>
    <dgm:cxn modelId="{64E2C87C-3EB5-4FDF-84C7-B521BE726F01}" type="presParOf" srcId="{AEE21542-14C3-4330-8FA1-115E4A9786FB}" destId="{A9BE5F66-EF24-4BAB-8E69-6673AEE42A56}" srcOrd="1" destOrd="0" presId="urn:microsoft.com/office/officeart/2018/2/layout/IconVerticalSolidList"/>
    <dgm:cxn modelId="{7B526BC2-C782-4E4F-97CF-7FE7AE3CBB24}" type="presParOf" srcId="{AEE21542-14C3-4330-8FA1-115E4A9786FB}" destId="{7321AD9A-F516-46C7-BA69-2D4083876475}" srcOrd="2" destOrd="0" presId="urn:microsoft.com/office/officeart/2018/2/layout/IconVerticalSolidList"/>
    <dgm:cxn modelId="{6792CAD6-63FB-46B9-AC88-E9DC434077A3}" type="presParOf" srcId="{7321AD9A-F516-46C7-BA69-2D4083876475}" destId="{5DAFB630-B07F-40BA-B98C-308E3DCFBF9B}" srcOrd="0" destOrd="0" presId="urn:microsoft.com/office/officeart/2018/2/layout/IconVerticalSolidList"/>
    <dgm:cxn modelId="{57074483-6A17-451C-A109-A2E0F5D95B8A}" type="presParOf" srcId="{7321AD9A-F516-46C7-BA69-2D4083876475}" destId="{AFAFE53A-3311-4047-942B-D560609700A4}" srcOrd="1" destOrd="0" presId="urn:microsoft.com/office/officeart/2018/2/layout/IconVerticalSolidList"/>
    <dgm:cxn modelId="{269CC2EC-124A-4088-BD74-0C919F6AA11B}" type="presParOf" srcId="{7321AD9A-F516-46C7-BA69-2D4083876475}" destId="{B75F0A79-80DC-4F38-BE7E-518FB150E063}" srcOrd="2" destOrd="0" presId="urn:microsoft.com/office/officeart/2018/2/layout/IconVerticalSolidList"/>
    <dgm:cxn modelId="{781B80E1-9C28-432E-ACF6-BAED0EEA96D0}" type="presParOf" srcId="{7321AD9A-F516-46C7-BA69-2D4083876475}" destId="{B91E95BF-2BAE-4C93-9E43-D2C0D309587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8C9D30-DCEE-4CA7-AC87-02669B7D948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6335E74-2C47-4953-ACDA-33A64E3DB614}">
      <dgm:prSet/>
      <dgm:spPr/>
      <dgm:t>
        <a:bodyPr/>
        <a:lstStyle/>
        <a:p>
          <a:r>
            <a:rPr lang="en-GB" b="1"/>
            <a:t>Definition:</a:t>
          </a:r>
          <a:r>
            <a:rPr lang="en-GB"/>
            <a:t> Integrative counselling blends techniques from multiple therapeutic models.</a:t>
          </a:r>
          <a:endParaRPr lang="en-US"/>
        </a:p>
      </dgm:t>
    </dgm:pt>
    <dgm:pt modelId="{C95F2B93-C1C9-4ECB-952F-678FC1248F17}" type="parTrans" cxnId="{CE04E906-5FFC-4A97-8464-E2FBF6DCEA6D}">
      <dgm:prSet/>
      <dgm:spPr/>
      <dgm:t>
        <a:bodyPr/>
        <a:lstStyle/>
        <a:p>
          <a:endParaRPr lang="en-US"/>
        </a:p>
      </dgm:t>
    </dgm:pt>
    <dgm:pt modelId="{62B81DC1-B764-4599-9FFA-64D534541B4A}" type="sibTrans" cxnId="{CE04E906-5FFC-4A97-8464-E2FBF6DCEA6D}">
      <dgm:prSet/>
      <dgm:spPr/>
      <dgm:t>
        <a:bodyPr/>
        <a:lstStyle/>
        <a:p>
          <a:endParaRPr lang="en-US"/>
        </a:p>
      </dgm:t>
    </dgm:pt>
    <dgm:pt modelId="{69C95E7C-E7E2-4D8F-A177-DC06221FB017}">
      <dgm:prSet/>
      <dgm:spPr/>
      <dgm:t>
        <a:bodyPr/>
        <a:lstStyle/>
        <a:p>
          <a:r>
            <a:rPr lang="en-GB" b="1"/>
            <a:t>Purpose: </a:t>
          </a:r>
          <a:r>
            <a:rPr lang="en-GB"/>
            <a:t>To tailor therapy to the unique needs of each client.</a:t>
          </a:r>
          <a:endParaRPr lang="en-US"/>
        </a:p>
      </dgm:t>
    </dgm:pt>
    <dgm:pt modelId="{0AEEC211-C4C4-4220-BF43-C139025C14F1}" type="parTrans" cxnId="{E16DCB09-F98E-4A5A-B3BB-7BFC31C580FA}">
      <dgm:prSet/>
      <dgm:spPr/>
      <dgm:t>
        <a:bodyPr/>
        <a:lstStyle/>
        <a:p>
          <a:endParaRPr lang="en-US"/>
        </a:p>
      </dgm:t>
    </dgm:pt>
    <dgm:pt modelId="{887335A4-1964-41DD-80F6-F2E857CB30D4}" type="sibTrans" cxnId="{E16DCB09-F98E-4A5A-B3BB-7BFC31C580FA}">
      <dgm:prSet/>
      <dgm:spPr/>
      <dgm:t>
        <a:bodyPr/>
        <a:lstStyle/>
        <a:p>
          <a:endParaRPr lang="en-US"/>
        </a:p>
      </dgm:t>
    </dgm:pt>
    <dgm:pt modelId="{4F3E0920-E775-4F01-9213-338C969DE254}">
      <dgm:prSet/>
      <dgm:spPr/>
      <dgm:t>
        <a:bodyPr/>
        <a:lstStyle/>
        <a:p>
          <a:r>
            <a:rPr lang="en-GB" b="1"/>
            <a:t>Key idea: </a:t>
          </a:r>
          <a:r>
            <a:rPr lang="en-GB" i="1"/>
            <a:t>No single theory explains all human problems.</a:t>
          </a:r>
          <a:endParaRPr lang="en-US"/>
        </a:p>
      </dgm:t>
    </dgm:pt>
    <dgm:pt modelId="{4729DB70-C9BE-4810-855A-006E9433BF61}" type="parTrans" cxnId="{130B0D6B-7634-4A3E-B273-264A7A4E856E}">
      <dgm:prSet/>
      <dgm:spPr/>
      <dgm:t>
        <a:bodyPr/>
        <a:lstStyle/>
        <a:p>
          <a:endParaRPr lang="en-US"/>
        </a:p>
      </dgm:t>
    </dgm:pt>
    <dgm:pt modelId="{F18BE7EC-0019-4420-B9FE-9AEEFC3F3B46}" type="sibTrans" cxnId="{130B0D6B-7634-4A3E-B273-264A7A4E856E}">
      <dgm:prSet/>
      <dgm:spPr/>
      <dgm:t>
        <a:bodyPr/>
        <a:lstStyle/>
        <a:p>
          <a:endParaRPr lang="en-US"/>
        </a:p>
      </dgm:t>
    </dgm:pt>
    <dgm:pt modelId="{502E3C83-8FCA-444E-9F11-5661CB2E8B79}" type="pres">
      <dgm:prSet presAssocID="{C48C9D30-DCEE-4CA7-AC87-02669B7D948C}" presName="linear" presStyleCnt="0">
        <dgm:presLayoutVars>
          <dgm:animLvl val="lvl"/>
          <dgm:resizeHandles val="exact"/>
        </dgm:presLayoutVars>
      </dgm:prSet>
      <dgm:spPr/>
    </dgm:pt>
    <dgm:pt modelId="{3EAABBCD-B36A-4554-ABEE-8733EF43B4A2}" type="pres">
      <dgm:prSet presAssocID="{26335E74-2C47-4953-ACDA-33A64E3DB61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6EF10D0-34F8-4121-90B6-B555A6863D54}" type="pres">
      <dgm:prSet presAssocID="{62B81DC1-B764-4599-9FFA-64D534541B4A}" presName="spacer" presStyleCnt="0"/>
      <dgm:spPr/>
    </dgm:pt>
    <dgm:pt modelId="{82D02F10-25F5-46D1-8C50-87C07C2188E3}" type="pres">
      <dgm:prSet presAssocID="{69C95E7C-E7E2-4D8F-A177-DC06221FB01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C1C3B98-E429-4772-B066-A6C5F23454D8}" type="pres">
      <dgm:prSet presAssocID="{887335A4-1964-41DD-80F6-F2E857CB30D4}" presName="spacer" presStyleCnt="0"/>
      <dgm:spPr/>
    </dgm:pt>
    <dgm:pt modelId="{CB7C567C-5837-41E3-8C9F-73538BC0BF2A}" type="pres">
      <dgm:prSet presAssocID="{4F3E0920-E775-4F01-9213-338C969DE25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E04E906-5FFC-4A97-8464-E2FBF6DCEA6D}" srcId="{C48C9D30-DCEE-4CA7-AC87-02669B7D948C}" destId="{26335E74-2C47-4953-ACDA-33A64E3DB614}" srcOrd="0" destOrd="0" parTransId="{C95F2B93-C1C9-4ECB-952F-678FC1248F17}" sibTransId="{62B81DC1-B764-4599-9FFA-64D534541B4A}"/>
    <dgm:cxn modelId="{E16DCB09-F98E-4A5A-B3BB-7BFC31C580FA}" srcId="{C48C9D30-DCEE-4CA7-AC87-02669B7D948C}" destId="{69C95E7C-E7E2-4D8F-A177-DC06221FB017}" srcOrd="1" destOrd="0" parTransId="{0AEEC211-C4C4-4220-BF43-C139025C14F1}" sibTransId="{887335A4-1964-41DD-80F6-F2E857CB30D4}"/>
    <dgm:cxn modelId="{DC256067-2C4F-4A2E-BAAB-C294CFF2E9F9}" type="presOf" srcId="{26335E74-2C47-4953-ACDA-33A64E3DB614}" destId="{3EAABBCD-B36A-4554-ABEE-8733EF43B4A2}" srcOrd="0" destOrd="0" presId="urn:microsoft.com/office/officeart/2005/8/layout/vList2"/>
    <dgm:cxn modelId="{130B0D6B-7634-4A3E-B273-264A7A4E856E}" srcId="{C48C9D30-DCEE-4CA7-AC87-02669B7D948C}" destId="{4F3E0920-E775-4F01-9213-338C969DE254}" srcOrd="2" destOrd="0" parTransId="{4729DB70-C9BE-4810-855A-006E9433BF61}" sibTransId="{F18BE7EC-0019-4420-B9FE-9AEEFC3F3B46}"/>
    <dgm:cxn modelId="{D4494257-E142-4014-B806-8F9CD931B75F}" type="presOf" srcId="{4F3E0920-E775-4F01-9213-338C969DE254}" destId="{CB7C567C-5837-41E3-8C9F-73538BC0BF2A}" srcOrd="0" destOrd="0" presId="urn:microsoft.com/office/officeart/2005/8/layout/vList2"/>
    <dgm:cxn modelId="{881EAEC4-508E-4FED-A37C-34462B94BC32}" type="presOf" srcId="{C48C9D30-DCEE-4CA7-AC87-02669B7D948C}" destId="{502E3C83-8FCA-444E-9F11-5661CB2E8B79}" srcOrd="0" destOrd="0" presId="urn:microsoft.com/office/officeart/2005/8/layout/vList2"/>
    <dgm:cxn modelId="{9B6B7BCD-593C-46D2-8317-40D8C263AFF9}" type="presOf" srcId="{69C95E7C-E7E2-4D8F-A177-DC06221FB017}" destId="{82D02F10-25F5-46D1-8C50-87C07C2188E3}" srcOrd="0" destOrd="0" presId="urn:microsoft.com/office/officeart/2005/8/layout/vList2"/>
    <dgm:cxn modelId="{82E091D4-C885-48AB-9C80-5DB7DEC9EA26}" type="presParOf" srcId="{502E3C83-8FCA-444E-9F11-5661CB2E8B79}" destId="{3EAABBCD-B36A-4554-ABEE-8733EF43B4A2}" srcOrd="0" destOrd="0" presId="urn:microsoft.com/office/officeart/2005/8/layout/vList2"/>
    <dgm:cxn modelId="{99EB025F-F87C-4E21-8E93-20BB56A9C660}" type="presParOf" srcId="{502E3C83-8FCA-444E-9F11-5661CB2E8B79}" destId="{76EF10D0-34F8-4121-90B6-B555A6863D54}" srcOrd="1" destOrd="0" presId="urn:microsoft.com/office/officeart/2005/8/layout/vList2"/>
    <dgm:cxn modelId="{3E63771A-CE98-4CC4-9D3C-61A0F883F069}" type="presParOf" srcId="{502E3C83-8FCA-444E-9F11-5661CB2E8B79}" destId="{82D02F10-25F5-46D1-8C50-87C07C2188E3}" srcOrd="2" destOrd="0" presId="urn:microsoft.com/office/officeart/2005/8/layout/vList2"/>
    <dgm:cxn modelId="{9AEF66D3-645C-4AC2-BEE2-7CB7D5E04505}" type="presParOf" srcId="{502E3C83-8FCA-444E-9F11-5661CB2E8B79}" destId="{AC1C3B98-E429-4772-B066-A6C5F23454D8}" srcOrd="3" destOrd="0" presId="urn:microsoft.com/office/officeart/2005/8/layout/vList2"/>
    <dgm:cxn modelId="{0EB1EBDE-B1D4-45B3-BC21-B469DF5F0FA2}" type="presParOf" srcId="{502E3C83-8FCA-444E-9F11-5661CB2E8B79}" destId="{CB7C567C-5837-41E3-8C9F-73538BC0BF2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DBA720-3422-4C2E-97FC-68DD44D87A3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DACDD4A5-0104-40F2-B39B-52BE9ABF413E}">
      <dgm:prSet/>
      <dgm:spPr/>
      <dgm:t>
        <a:bodyPr/>
        <a:lstStyle/>
        <a:p>
          <a:pPr>
            <a:defRPr cap="all"/>
          </a:pPr>
          <a:r>
            <a:rPr lang="en-GB"/>
            <a:t>Flexibility in approach</a:t>
          </a:r>
          <a:endParaRPr lang="en-US"/>
        </a:p>
      </dgm:t>
    </dgm:pt>
    <dgm:pt modelId="{BDE48837-9DCC-40A0-BF29-27D74AB5766F}" type="parTrans" cxnId="{304DC67E-C615-4EAF-94C5-A17403333CBE}">
      <dgm:prSet/>
      <dgm:spPr/>
      <dgm:t>
        <a:bodyPr/>
        <a:lstStyle/>
        <a:p>
          <a:endParaRPr lang="en-US"/>
        </a:p>
      </dgm:t>
    </dgm:pt>
    <dgm:pt modelId="{B7DFBCF2-53C5-4A06-B18F-537EFD9CDC22}" type="sibTrans" cxnId="{304DC67E-C615-4EAF-94C5-A17403333CBE}">
      <dgm:prSet/>
      <dgm:spPr/>
      <dgm:t>
        <a:bodyPr/>
        <a:lstStyle/>
        <a:p>
          <a:endParaRPr lang="en-US"/>
        </a:p>
      </dgm:t>
    </dgm:pt>
    <dgm:pt modelId="{45FEB8B0-5637-4835-94B9-118430F39712}">
      <dgm:prSet/>
      <dgm:spPr/>
      <dgm:t>
        <a:bodyPr/>
        <a:lstStyle/>
        <a:p>
          <a:pPr>
            <a:defRPr cap="all"/>
          </a:pPr>
          <a:r>
            <a:rPr lang="en-GB"/>
            <a:t>Holistic focus (mind, emotions, relationships, culture)</a:t>
          </a:r>
          <a:endParaRPr lang="en-US"/>
        </a:p>
      </dgm:t>
    </dgm:pt>
    <dgm:pt modelId="{AAD4E8AA-A3D2-47DE-AAFB-BD6476DA37F9}" type="parTrans" cxnId="{4D3B99D6-B5C8-4425-83A9-17A84A1CBBDF}">
      <dgm:prSet/>
      <dgm:spPr/>
      <dgm:t>
        <a:bodyPr/>
        <a:lstStyle/>
        <a:p>
          <a:endParaRPr lang="en-US"/>
        </a:p>
      </dgm:t>
    </dgm:pt>
    <dgm:pt modelId="{32508715-9D40-49B0-ADDA-F36BBE52E983}" type="sibTrans" cxnId="{4D3B99D6-B5C8-4425-83A9-17A84A1CBBDF}">
      <dgm:prSet/>
      <dgm:spPr/>
      <dgm:t>
        <a:bodyPr/>
        <a:lstStyle/>
        <a:p>
          <a:endParaRPr lang="en-US"/>
        </a:p>
      </dgm:t>
    </dgm:pt>
    <dgm:pt modelId="{5F104C72-403A-4819-9BF2-450E6306B3F3}">
      <dgm:prSet/>
      <dgm:spPr/>
      <dgm:t>
        <a:bodyPr/>
        <a:lstStyle/>
        <a:p>
          <a:pPr>
            <a:defRPr cap="all"/>
          </a:pPr>
          <a:r>
            <a:rPr lang="en-GB"/>
            <a:t>Personalization for each client</a:t>
          </a:r>
          <a:endParaRPr lang="en-US"/>
        </a:p>
      </dgm:t>
    </dgm:pt>
    <dgm:pt modelId="{C2956EB9-E9F9-4824-9140-6CB915C9F8ED}" type="parTrans" cxnId="{3147E43C-1F51-4A65-8AB6-CBDEEEAB09C5}">
      <dgm:prSet/>
      <dgm:spPr/>
      <dgm:t>
        <a:bodyPr/>
        <a:lstStyle/>
        <a:p>
          <a:endParaRPr lang="en-US"/>
        </a:p>
      </dgm:t>
    </dgm:pt>
    <dgm:pt modelId="{E5D10C0A-9EE3-4E1A-85F8-4063D1D520AE}" type="sibTrans" cxnId="{3147E43C-1F51-4A65-8AB6-CBDEEEAB09C5}">
      <dgm:prSet/>
      <dgm:spPr/>
      <dgm:t>
        <a:bodyPr/>
        <a:lstStyle/>
        <a:p>
          <a:endParaRPr lang="en-US"/>
        </a:p>
      </dgm:t>
    </dgm:pt>
    <dgm:pt modelId="{A38903DB-4B75-4F53-9F10-3391096C955A}">
      <dgm:prSet/>
      <dgm:spPr/>
      <dgm:t>
        <a:bodyPr/>
        <a:lstStyle/>
        <a:p>
          <a:pPr>
            <a:defRPr cap="all"/>
          </a:pPr>
          <a:r>
            <a:rPr lang="en-GB"/>
            <a:t>Coherent theoretical grounding</a:t>
          </a:r>
          <a:endParaRPr lang="en-US"/>
        </a:p>
      </dgm:t>
    </dgm:pt>
    <dgm:pt modelId="{705A562E-1CDF-4F32-AEDF-0F9FD727359B}" type="parTrans" cxnId="{661A11EE-8BBD-4405-AF6C-176E36DAB1B5}">
      <dgm:prSet/>
      <dgm:spPr/>
      <dgm:t>
        <a:bodyPr/>
        <a:lstStyle/>
        <a:p>
          <a:endParaRPr lang="en-US"/>
        </a:p>
      </dgm:t>
    </dgm:pt>
    <dgm:pt modelId="{94E3E4A8-16DA-4FAD-90A1-8012BAE6649E}" type="sibTrans" cxnId="{661A11EE-8BBD-4405-AF6C-176E36DAB1B5}">
      <dgm:prSet/>
      <dgm:spPr/>
      <dgm:t>
        <a:bodyPr/>
        <a:lstStyle/>
        <a:p>
          <a:endParaRPr lang="en-US"/>
        </a:p>
      </dgm:t>
    </dgm:pt>
    <dgm:pt modelId="{C7C99724-0CC0-49CE-8768-6EC6C861A3EA}" type="pres">
      <dgm:prSet presAssocID="{84DBA720-3422-4C2E-97FC-68DD44D87A3C}" presName="root" presStyleCnt="0">
        <dgm:presLayoutVars>
          <dgm:dir/>
          <dgm:resizeHandles val="exact"/>
        </dgm:presLayoutVars>
      </dgm:prSet>
      <dgm:spPr/>
    </dgm:pt>
    <dgm:pt modelId="{45652BDB-2B7A-48BF-A59B-758DBC3E87BB}" type="pres">
      <dgm:prSet presAssocID="{DACDD4A5-0104-40F2-B39B-52BE9ABF413E}" presName="compNode" presStyleCnt="0"/>
      <dgm:spPr/>
    </dgm:pt>
    <dgm:pt modelId="{3FF95B4B-3710-448A-B77E-DC3C310C9C9E}" type="pres">
      <dgm:prSet presAssocID="{DACDD4A5-0104-40F2-B39B-52BE9ABF413E}" presName="iconBgRect" presStyleLbl="bgShp" presStyleIdx="0" presStyleCnt="4"/>
      <dgm:spPr/>
    </dgm:pt>
    <dgm:pt modelId="{C30843EC-C526-4040-B440-2CEF2AF4D1DE}" type="pres">
      <dgm:prSet presAssocID="{DACDD4A5-0104-40F2-B39B-52BE9ABF413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iguration"/>
        </a:ext>
      </dgm:extLst>
    </dgm:pt>
    <dgm:pt modelId="{84D5E622-DF1C-4589-9254-ABC7C5A1366C}" type="pres">
      <dgm:prSet presAssocID="{DACDD4A5-0104-40F2-B39B-52BE9ABF413E}" presName="spaceRect" presStyleCnt="0"/>
      <dgm:spPr/>
    </dgm:pt>
    <dgm:pt modelId="{0803B6A9-7C2D-401E-93BE-AF585397D201}" type="pres">
      <dgm:prSet presAssocID="{DACDD4A5-0104-40F2-B39B-52BE9ABF413E}" presName="textRect" presStyleLbl="revTx" presStyleIdx="0" presStyleCnt="4">
        <dgm:presLayoutVars>
          <dgm:chMax val="1"/>
          <dgm:chPref val="1"/>
        </dgm:presLayoutVars>
      </dgm:prSet>
      <dgm:spPr/>
    </dgm:pt>
    <dgm:pt modelId="{1FBD9C7A-40F1-42BD-A52C-8CBD0CA646A4}" type="pres">
      <dgm:prSet presAssocID="{B7DFBCF2-53C5-4A06-B18F-537EFD9CDC22}" presName="sibTrans" presStyleCnt="0"/>
      <dgm:spPr/>
    </dgm:pt>
    <dgm:pt modelId="{B24663F8-ED92-443C-B2DA-35D8C99D1E50}" type="pres">
      <dgm:prSet presAssocID="{45FEB8B0-5637-4835-94B9-118430F39712}" presName="compNode" presStyleCnt="0"/>
      <dgm:spPr/>
    </dgm:pt>
    <dgm:pt modelId="{0FAA173B-513B-48A4-B979-424E1DC8B89E}" type="pres">
      <dgm:prSet presAssocID="{45FEB8B0-5637-4835-94B9-118430F39712}" presName="iconBgRect" presStyleLbl="bgShp" presStyleIdx="1" presStyleCnt="4"/>
      <dgm:spPr/>
    </dgm:pt>
    <dgm:pt modelId="{8F5095C9-7755-493E-9A08-02A82EF7191F}" type="pres">
      <dgm:prSet presAssocID="{45FEB8B0-5637-4835-94B9-118430F3971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unications"/>
        </a:ext>
      </dgm:extLst>
    </dgm:pt>
    <dgm:pt modelId="{0F54FED8-936B-4E0D-BC5A-98282124F548}" type="pres">
      <dgm:prSet presAssocID="{45FEB8B0-5637-4835-94B9-118430F39712}" presName="spaceRect" presStyleCnt="0"/>
      <dgm:spPr/>
    </dgm:pt>
    <dgm:pt modelId="{3675E2B6-D3D5-49BF-AF86-3C394F68F656}" type="pres">
      <dgm:prSet presAssocID="{45FEB8B0-5637-4835-94B9-118430F39712}" presName="textRect" presStyleLbl="revTx" presStyleIdx="1" presStyleCnt="4">
        <dgm:presLayoutVars>
          <dgm:chMax val="1"/>
          <dgm:chPref val="1"/>
        </dgm:presLayoutVars>
      </dgm:prSet>
      <dgm:spPr/>
    </dgm:pt>
    <dgm:pt modelId="{243488E9-2BBF-4CFF-A870-5DD562908D78}" type="pres">
      <dgm:prSet presAssocID="{32508715-9D40-49B0-ADDA-F36BBE52E983}" presName="sibTrans" presStyleCnt="0"/>
      <dgm:spPr/>
    </dgm:pt>
    <dgm:pt modelId="{52FB49AF-5DD1-4DAA-AE2E-FB7E811F9CB8}" type="pres">
      <dgm:prSet presAssocID="{5F104C72-403A-4819-9BF2-450E6306B3F3}" presName="compNode" presStyleCnt="0"/>
      <dgm:spPr/>
    </dgm:pt>
    <dgm:pt modelId="{8D9A0AE6-2FBC-4C1C-B0D9-DBD0D2555028}" type="pres">
      <dgm:prSet presAssocID="{5F104C72-403A-4819-9BF2-450E6306B3F3}" presName="iconBgRect" presStyleLbl="bgShp" presStyleIdx="2" presStyleCnt="4"/>
      <dgm:spPr/>
    </dgm:pt>
    <dgm:pt modelId="{98757166-E41D-493A-B6C2-DDC9E04EA24E}" type="pres">
      <dgm:prSet presAssocID="{5F104C72-403A-4819-9BF2-450E6306B3F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8BF533C5-CF67-4CA5-A11E-71E10667E5BC}" type="pres">
      <dgm:prSet presAssocID="{5F104C72-403A-4819-9BF2-450E6306B3F3}" presName="spaceRect" presStyleCnt="0"/>
      <dgm:spPr/>
    </dgm:pt>
    <dgm:pt modelId="{46D9CDAF-EB49-4F45-9557-DC3929FEB626}" type="pres">
      <dgm:prSet presAssocID="{5F104C72-403A-4819-9BF2-450E6306B3F3}" presName="textRect" presStyleLbl="revTx" presStyleIdx="2" presStyleCnt="4">
        <dgm:presLayoutVars>
          <dgm:chMax val="1"/>
          <dgm:chPref val="1"/>
        </dgm:presLayoutVars>
      </dgm:prSet>
      <dgm:spPr/>
    </dgm:pt>
    <dgm:pt modelId="{C28954B9-4870-494B-96F1-4D58682B1F13}" type="pres">
      <dgm:prSet presAssocID="{E5D10C0A-9EE3-4E1A-85F8-4063D1D520AE}" presName="sibTrans" presStyleCnt="0"/>
      <dgm:spPr/>
    </dgm:pt>
    <dgm:pt modelId="{B15ACD2B-2C80-437F-93B1-CC5733AC563F}" type="pres">
      <dgm:prSet presAssocID="{A38903DB-4B75-4F53-9F10-3391096C955A}" presName="compNode" presStyleCnt="0"/>
      <dgm:spPr/>
    </dgm:pt>
    <dgm:pt modelId="{38B730AC-6394-4F48-9DEF-22F2339491AA}" type="pres">
      <dgm:prSet presAssocID="{A38903DB-4B75-4F53-9F10-3391096C955A}" presName="iconBgRect" presStyleLbl="bgShp" presStyleIdx="3" presStyleCnt="4"/>
      <dgm:spPr/>
    </dgm:pt>
    <dgm:pt modelId="{C941E54F-6A32-4367-8FCE-CBD9BACB1263}" type="pres">
      <dgm:prSet presAssocID="{A38903DB-4B75-4F53-9F10-3391096C955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ystem"/>
        </a:ext>
      </dgm:extLst>
    </dgm:pt>
    <dgm:pt modelId="{A615AA34-7902-4E6A-AA6F-6C8471FFBABB}" type="pres">
      <dgm:prSet presAssocID="{A38903DB-4B75-4F53-9F10-3391096C955A}" presName="spaceRect" presStyleCnt="0"/>
      <dgm:spPr/>
    </dgm:pt>
    <dgm:pt modelId="{E8DE9649-7D03-4BA5-B39F-A66A8E96C27D}" type="pres">
      <dgm:prSet presAssocID="{A38903DB-4B75-4F53-9F10-3391096C955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6846600E-3115-474C-8E1C-9DECF3797F56}" type="presOf" srcId="{5F104C72-403A-4819-9BF2-450E6306B3F3}" destId="{46D9CDAF-EB49-4F45-9557-DC3929FEB626}" srcOrd="0" destOrd="0" presId="urn:microsoft.com/office/officeart/2018/5/layout/IconCircleLabelList"/>
    <dgm:cxn modelId="{21AA3216-9C3D-45AA-AE1E-755BE6FD932A}" type="presOf" srcId="{A38903DB-4B75-4F53-9F10-3391096C955A}" destId="{E8DE9649-7D03-4BA5-B39F-A66A8E96C27D}" srcOrd="0" destOrd="0" presId="urn:microsoft.com/office/officeart/2018/5/layout/IconCircleLabelList"/>
    <dgm:cxn modelId="{9EF2AD20-7992-4D00-98C7-96CF07908773}" type="presOf" srcId="{45FEB8B0-5637-4835-94B9-118430F39712}" destId="{3675E2B6-D3D5-49BF-AF86-3C394F68F656}" srcOrd="0" destOrd="0" presId="urn:microsoft.com/office/officeart/2018/5/layout/IconCircleLabelList"/>
    <dgm:cxn modelId="{3147E43C-1F51-4A65-8AB6-CBDEEEAB09C5}" srcId="{84DBA720-3422-4C2E-97FC-68DD44D87A3C}" destId="{5F104C72-403A-4819-9BF2-450E6306B3F3}" srcOrd="2" destOrd="0" parTransId="{C2956EB9-E9F9-4824-9140-6CB915C9F8ED}" sibTransId="{E5D10C0A-9EE3-4E1A-85F8-4063D1D520AE}"/>
    <dgm:cxn modelId="{304DC67E-C615-4EAF-94C5-A17403333CBE}" srcId="{84DBA720-3422-4C2E-97FC-68DD44D87A3C}" destId="{DACDD4A5-0104-40F2-B39B-52BE9ABF413E}" srcOrd="0" destOrd="0" parTransId="{BDE48837-9DCC-40A0-BF29-27D74AB5766F}" sibTransId="{B7DFBCF2-53C5-4A06-B18F-537EFD9CDC22}"/>
    <dgm:cxn modelId="{A3A99F9D-A908-4EC4-8F02-65AD07F6AEE1}" type="presOf" srcId="{DACDD4A5-0104-40F2-B39B-52BE9ABF413E}" destId="{0803B6A9-7C2D-401E-93BE-AF585397D201}" srcOrd="0" destOrd="0" presId="urn:microsoft.com/office/officeart/2018/5/layout/IconCircleLabelList"/>
    <dgm:cxn modelId="{4D3B99D6-B5C8-4425-83A9-17A84A1CBBDF}" srcId="{84DBA720-3422-4C2E-97FC-68DD44D87A3C}" destId="{45FEB8B0-5637-4835-94B9-118430F39712}" srcOrd="1" destOrd="0" parTransId="{AAD4E8AA-A3D2-47DE-AAFB-BD6476DA37F9}" sibTransId="{32508715-9D40-49B0-ADDA-F36BBE52E983}"/>
    <dgm:cxn modelId="{661A11EE-8BBD-4405-AF6C-176E36DAB1B5}" srcId="{84DBA720-3422-4C2E-97FC-68DD44D87A3C}" destId="{A38903DB-4B75-4F53-9F10-3391096C955A}" srcOrd="3" destOrd="0" parTransId="{705A562E-1CDF-4F32-AEDF-0F9FD727359B}" sibTransId="{94E3E4A8-16DA-4FAD-90A1-8012BAE6649E}"/>
    <dgm:cxn modelId="{64D372F9-C3B1-40FB-9E30-A6FC4C0E5C2E}" type="presOf" srcId="{84DBA720-3422-4C2E-97FC-68DD44D87A3C}" destId="{C7C99724-0CC0-49CE-8768-6EC6C861A3EA}" srcOrd="0" destOrd="0" presId="urn:microsoft.com/office/officeart/2018/5/layout/IconCircleLabelList"/>
    <dgm:cxn modelId="{7C1DE4A7-58A6-46A2-BEB0-A59DA2A5E783}" type="presParOf" srcId="{C7C99724-0CC0-49CE-8768-6EC6C861A3EA}" destId="{45652BDB-2B7A-48BF-A59B-758DBC3E87BB}" srcOrd="0" destOrd="0" presId="urn:microsoft.com/office/officeart/2018/5/layout/IconCircleLabelList"/>
    <dgm:cxn modelId="{F46C7248-30A6-4C88-997A-51E9CCBB75D3}" type="presParOf" srcId="{45652BDB-2B7A-48BF-A59B-758DBC3E87BB}" destId="{3FF95B4B-3710-448A-B77E-DC3C310C9C9E}" srcOrd="0" destOrd="0" presId="urn:microsoft.com/office/officeart/2018/5/layout/IconCircleLabelList"/>
    <dgm:cxn modelId="{A225CD8D-CAAB-4F4F-AB68-D7133D0D6CA5}" type="presParOf" srcId="{45652BDB-2B7A-48BF-A59B-758DBC3E87BB}" destId="{C30843EC-C526-4040-B440-2CEF2AF4D1DE}" srcOrd="1" destOrd="0" presId="urn:microsoft.com/office/officeart/2018/5/layout/IconCircleLabelList"/>
    <dgm:cxn modelId="{648EF99E-49A3-4D4A-872D-A31C973BB04F}" type="presParOf" srcId="{45652BDB-2B7A-48BF-A59B-758DBC3E87BB}" destId="{84D5E622-DF1C-4589-9254-ABC7C5A1366C}" srcOrd="2" destOrd="0" presId="urn:microsoft.com/office/officeart/2018/5/layout/IconCircleLabelList"/>
    <dgm:cxn modelId="{931FF85F-EF13-4C4C-97D1-3B58C1F04BD0}" type="presParOf" srcId="{45652BDB-2B7A-48BF-A59B-758DBC3E87BB}" destId="{0803B6A9-7C2D-401E-93BE-AF585397D201}" srcOrd="3" destOrd="0" presId="urn:microsoft.com/office/officeart/2018/5/layout/IconCircleLabelList"/>
    <dgm:cxn modelId="{1CEA72D9-ACB3-4235-AC04-704B0A0A1436}" type="presParOf" srcId="{C7C99724-0CC0-49CE-8768-6EC6C861A3EA}" destId="{1FBD9C7A-40F1-42BD-A52C-8CBD0CA646A4}" srcOrd="1" destOrd="0" presId="urn:microsoft.com/office/officeart/2018/5/layout/IconCircleLabelList"/>
    <dgm:cxn modelId="{A61E3483-063B-49F5-8199-9C1788E40A10}" type="presParOf" srcId="{C7C99724-0CC0-49CE-8768-6EC6C861A3EA}" destId="{B24663F8-ED92-443C-B2DA-35D8C99D1E50}" srcOrd="2" destOrd="0" presId="urn:microsoft.com/office/officeart/2018/5/layout/IconCircleLabelList"/>
    <dgm:cxn modelId="{5E203D6E-D3C0-44CE-B2D0-125CC3C66EDA}" type="presParOf" srcId="{B24663F8-ED92-443C-B2DA-35D8C99D1E50}" destId="{0FAA173B-513B-48A4-B979-424E1DC8B89E}" srcOrd="0" destOrd="0" presId="urn:microsoft.com/office/officeart/2018/5/layout/IconCircleLabelList"/>
    <dgm:cxn modelId="{BFB32EB2-E4A3-4D92-A3EB-28465E81F5A0}" type="presParOf" srcId="{B24663F8-ED92-443C-B2DA-35D8C99D1E50}" destId="{8F5095C9-7755-493E-9A08-02A82EF7191F}" srcOrd="1" destOrd="0" presId="urn:microsoft.com/office/officeart/2018/5/layout/IconCircleLabelList"/>
    <dgm:cxn modelId="{930FE2EC-950D-4B51-8B49-2B766B606DCE}" type="presParOf" srcId="{B24663F8-ED92-443C-B2DA-35D8C99D1E50}" destId="{0F54FED8-936B-4E0D-BC5A-98282124F548}" srcOrd="2" destOrd="0" presId="urn:microsoft.com/office/officeart/2018/5/layout/IconCircleLabelList"/>
    <dgm:cxn modelId="{90E7A13F-4BAE-49A5-9759-70803AAE654A}" type="presParOf" srcId="{B24663F8-ED92-443C-B2DA-35D8C99D1E50}" destId="{3675E2B6-D3D5-49BF-AF86-3C394F68F656}" srcOrd="3" destOrd="0" presId="urn:microsoft.com/office/officeart/2018/5/layout/IconCircleLabelList"/>
    <dgm:cxn modelId="{8B64DEA1-EF07-404C-BAE0-3FFF5421F351}" type="presParOf" srcId="{C7C99724-0CC0-49CE-8768-6EC6C861A3EA}" destId="{243488E9-2BBF-4CFF-A870-5DD562908D78}" srcOrd="3" destOrd="0" presId="urn:microsoft.com/office/officeart/2018/5/layout/IconCircleLabelList"/>
    <dgm:cxn modelId="{F3CB9C52-4C5B-4B79-A2FB-65628AF30958}" type="presParOf" srcId="{C7C99724-0CC0-49CE-8768-6EC6C861A3EA}" destId="{52FB49AF-5DD1-4DAA-AE2E-FB7E811F9CB8}" srcOrd="4" destOrd="0" presId="urn:microsoft.com/office/officeart/2018/5/layout/IconCircleLabelList"/>
    <dgm:cxn modelId="{4C49DAB6-9F4B-4CC9-99A5-E95BD6B31224}" type="presParOf" srcId="{52FB49AF-5DD1-4DAA-AE2E-FB7E811F9CB8}" destId="{8D9A0AE6-2FBC-4C1C-B0D9-DBD0D2555028}" srcOrd="0" destOrd="0" presId="urn:microsoft.com/office/officeart/2018/5/layout/IconCircleLabelList"/>
    <dgm:cxn modelId="{FF5B5585-28E4-440D-8B68-2A7F9F62D306}" type="presParOf" srcId="{52FB49AF-5DD1-4DAA-AE2E-FB7E811F9CB8}" destId="{98757166-E41D-493A-B6C2-DDC9E04EA24E}" srcOrd="1" destOrd="0" presId="urn:microsoft.com/office/officeart/2018/5/layout/IconCircleLabelList"/>
    <dgm:cxn modelId="{053CC146-A1FF-4F78-896B-3A4948D95F2C}" type="presParOf" srcId="{52FB49AF-5DD1-4DAA-AE2E-FB7E811F9CB8}" destId="{8BF533C5-CF67-4CA5-A11E-71E10667E5BC}" srcOrd="2" destOrd="0" presId="urn:microsoft.com/office/officeart/2018/5/layout/IconCircleLabelList"/>
    <dgm:cxn modelId="{3337264F-CCD3-46E2-9315-6F8D628A389D}" type="presParOf" srcId="{52FB49AF-5DD1-4DAA-AE2E-FB7E811F9CB8}" destId="{46D9CDAF-EB49-4F45-9557-DC3929FEB626}" srcOrd="3" destOrd="0" presId="urn:microsoft.com/office/officeart/2018/5/layout/IconCircleLabelList"/>
    <dgm:cxn modelId="{B07A4550-6DA5-4A6A-A94A-C532C21F7598}" type="presParOf" srcId="{C7C99724-0CC0-49CE-8768-6EC6C861A3EA}" destId="{C28954B9-4870-494B-96F1-4D58682B1F13}" srcOrd="5" destOrd="0" presId="urn:microsoft.com/office/officeart/2018/5/layout/IconCircleLabelList"/>
    <dgm:cxn modelId="{197E4792-9630-448F-8F08-7DCEA21AEC0C}" type="presParOf" srcId="{C7C99724-0CC0-49CE-8768-6EC6C861A3EA}" destId="{B15ACD2B-2C80-437F-93B1-CC5733AC563F}" srcOrd="6" destOrd="0" presId="urn:microsoft.com/office/officeart/2018/5/layout/IconCircleLabelList"/>
    <dgm:cxn modelId="{B2962925-941F-4881-9FC5-3ED71FA637C7}" type="presParOf" srcId="{B15ACD2B-2C80-437F-93B1-CC5733AC563F}" destId="{38B730AC-6394-4F48-9DEF-22F2339491AA}" srcOrd="0" destOrd="0" presId="urn:microsoft.com/office/officeart/2018/5/layout/IconCircleLabelList"/>
    <dgm:cxn modelId="{8EC7BC1F-6CFB-42AB-A927-7D7106ABB220}" type="presParOf" srcId="{B15ACD2B-2C80-437F-93B1-CC5733AC563F}" destId="{C941E54F-6A32-4367-8FCE-CBD9BACB1263}" srcOrd="1" destOrd="0" presId="urn:microsoft.com/office/officeart/2018/5/layout/IconCircleLabelList"/>
    <dgm:cxn modelId="{C7A4C90E-0291-49AA-8732-CE278EA50045}" type="presParOf" srcId="{B15ACD2B-2C80-437F-93B1-CC5733AC563F}" destId="{A615AA34-7902-4E6A-AA6F-6C8471FFBABB}" srcOrd="2" destOrd="0" presId="urn:microsoft.com/office/officeart/2018/5/layout/IconCircleLabelList"/>
    <dgm:cxn modelId="{91F57F47-049D-4EFD-877F-74B72276906A}" type="presParOf" srcId="{B15ACD2B-2C80-437F-93B1-CC5733AC563F}" destId="{E8DE9649-7D03-4BA5-B39F-A66A8E96C27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5BD91C-BB62-4E10-A1F2-784F445A68C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D177562-8556-4F30-A692-49949985E417}">
      <dgm:prSet/>
      <dgm:spPr/>
      <dgm:t>
        <a:bodyPr/>
        <a:lstStyle/>
        <a:p>
          <a:r>
            <a:rPr lang="en-GB"/>
            <a:t>Humanistic (empathy, self-actualization)</a:t>
          </a:r>
          <a:endParaRPr lang="en-US"/>
        </a:p>
      </dgm:t>
    </dgm:pt>
    <dgm:pt modelId="{0CFF45BD-2BB7-488F-9B47-077504E565B7}" type="parTrans" cxnId="{026BF3C9-9DAF-4BA2-9E57-73C3BB30E9A4}">
      <dgm:prSet/>
      <dgm:spPr/>
      <dgm:t>
        <a:bodyPr/>
        <a:lstStyle/>
        <a:p>
          <a:endParaRPr lang="en-US"/>
        </a:p>
      </dgm:t>
    </dgm:pt>
    <dgm:pt modelId="{2E403E1C-CF94-4213-9FBA-6C9BC349915B}" type="sibTrans" cxnId="{026BF3C9-9DAF-4BA2-9E57-73C3BB30E9A4}">
      <dgm:prSet/>
      <dgm:spPr/>
      <dgm:t>
        <a:bodyPr/>
        <a:lstStyle/>
        <a:p>
          <a:endParaRPr lang="en-US"/>
        </a:p>
      </dgm:t>
    </dgm:pt>
    <dgm:pt modelId="{A14393F1-EDDD-4D2F-AE3C-83150109ED3E}">
      <dgm:prSet/>
      <dgm:spPr/>
      <dgm:t>
        <a:bodyPr/>
        <a:lstStyle/>
        <a:p>
          <a:r>
            <a:rPr lang="en-GB"/>
            <a:t>Cognitive-Behavioral Therapy (CBT)</a:t>
          </a:r>
          <a:endParaRPr lang="en-US"/>
        </a:p>
      </dgm:t>
    </dgm:pt>
    <dgm:pt modelId="{FED7164B-34A2-42C1-A44F-36D549F33177}" type="parTrans" cxnId="{609F2B96-F87B-40D3-A9FE-DB27CD243503}">
      <dgm:prSet/>
      <dgm:spPr/>
      <dgm:t>
        <a:bodyPr/>
        <a:lstStyle/>
        <a:p>
          <a:endParaRPr lang="en-US"/>
        </a:p>
      </dgm:t>
    </dgm:pt>
    <dgm:pt modelId="{08E220AB-5627-41B4-84FF-98D67FFC26F6}" type="sibTrans" cxnId="{609F2B96-F87B-40D3-A9FE-DB27CD243503}">
      <dgm:prSet/>
      <dgm:spPr/>
      <dgm:t>
        <a:bodyPr/>
        <a:lstStyle/>
        <a:p>
          <a:endParaRPr lang="en-US"/>
        </a:p>
      </dgm:t>
    </dgm:pt>
    <dgm:pt modelId="{D4826D91-D336-44EA-841F-A45ED2FC318E}">
      <dgm:prSet/>
      <dgm:spPr/>
      <dgm:t>
        <a:bodyPr/>
        <a:lstStyle/>
        <a:p>
          <a:r>
            <a:rPr lang="en-GB"/>
            <a:t>Psychodynamic (unconscious processes, childhood)</a:t>
          </a:r>
          <a:endParaRPr lang="en-US"/>
        </a:p>
      </dgm:t>
    </dgm:pt>
    <dgm:pt modelId="{94E6AAF8-42B8-4124-A7C3-A7666E51EF3F}" type="parTrans" cxnId="{6E9E3D2A-4B77-4CE8-B7C0-925C5F727D65}">
      <dgm:prSet/>
      <dgm:spPr/>
      <dgm:t>
        <a:bodyPr/>
        <a:lstStyle/>
        <a:p>
          <a:endParaRPr lang="en-US"/>
        </a:p>
      </dgm:t>
    </dgm:pt>
    <dgm:pt modelId="{3896C4B3-930A-4F9A-96AF-C533915CDD24}" type="sibTrans" cxnId="{6E9E3D2A-4B77-4CE8-B7C0-925C5F727D65}">
      <dgm:prSet/>
      <dgm:spPr/>
      <dgm:t>
        <a:bodyPr/>
        <a:lstStyle/>
        <a:p>
          <a:endParaRPr lang="en-US"/>
        </a:p>
      </dgm:t>
    </dgm:pt>
    <dgm:pt modelId="{834FD5AC-87B8-4685-8C19-EDD5FDB5C6B4}">
      <dgm:prSet/>
      <dgm:spPr/>
      <dgm:t>
        <a:bodyPr/>
        <a:lstStyle/>
        <a:p>
          <a:r>
            <a:rPr lang="en-GB"/>
            <a:t>Systemic/Family therapy</a:t>
          </a:r>
          <a:endParaRPr lang="en-US"/>
        </a:p>
      </dgm:t>
    </dgm:pt>
    <dgm:pt modelId="{038DABF4-3F51-441B-96D5-D0E35D0AB901}" type="parTrans" cxnId="{09893DEA-4051-4D45-B6C6-FEE9E5850A12}">
      <dgm:prSet/>
      <dgm:spPr/>
      <dgm:t>
        <a:bodyPr/>
        <a:lstStyle/>
        <a:p>
          <a:endParaRPr lang="en-US"/>
        </a:p>
      </dgm:t>
    </dgm:pt>
    <dgm:pt modelId="{3DF59024-4BB8-462B-A2F1-C7CEE3DDF592}" type="sibTrans" cxnId="{09893DEA-4051-4D45-B6C6-FEE9E5850A12}">
      <dgm:prSet/>
      <dgm:spPr/>
      <dgm:t>
        <a:bodyPr/>
        <a:lstStyle/>
        <a:p>
          <a:endParaRPr lang="en-US"/>
        </a:p>
      </dgm:t>
    </dgm:pt>
    <dgm:pt modelId="{4155BD7B-F74D-4646-A398-1A7BF9D56B69}">
      <dgm:prSet/>
      <dgm:spPr/>
      <dgm:t>
        <a:bodyPr/>
        <a:lstStyle/>
        <a:p>
          <a:r>
            <a:rPr lang="en-GB"/>
            <a:t>Mindfulness and body-based practices</a:t>
          </a:r>
          <a:endParaRPr lang="en-US"/>
        </a:p>
      </dgm:t>
    </dgm:pt>
    <dgm:pt modelId="{2A6BFDD0-E6A5-4605-B6E7-5EDC12BD90C2}" type="parTrans" cxnId="{A4101B38-76B9-48BA-A157-EE4A483F6834}">
      <dgm:prSet/>
      <dgm:spPr/>
      <dgm:t>
        <a:bodyPr/>
        <a:lstStyle/>
        <a:p>
          <a:endParaRPr lang="en-US"/>
        </a:p>
      </dgm:t>
    </dgm:pt>
    <dgm:pt modelId="{266541CA-CFFF-4B85-BB77-7484024A3402}" type="sibTrans" cxnId="{A4101B38-76B9-48BA-A157-EE4A483F6834}">
      <dgm:prSet/>
      <dgm:spPr/>
      <dgm:t>
        <a:bodyPr/>
        <a:lstStyle/>
        <a:p>
          <a:endParaRPr lang="en-US"/>
        </a:p>
      </dgm:t>
    </dgm:pt>
    <dgm:pt modelId="{3898DE19-6115-442D-94BB-613B8F19EC04}" type="pres">
      <dgm:prSet presAssocID="{165BD91C-BB62-4E10-A1F2-784F445A68CD}" presName="linear" presStyleCnt="0">
        <dgm:presLayoutVars>
          <dgm:animLvl val="lvl"/>
          <dgm:resizeHandles val="exact"/>
        </dgm:presLayoutVars>
      </dgm:prSet>
      <dgm:spPr/>
    </dgm:pt>
    <dgm:pt modelId="{6A60BFCB-90FC-44AE-BFD2-124992AC0891}" type="pres">
      <dgm:prSet presAssocID="{1D177562-8556-4F30-A692-49949985E41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737D2DA-ED36-4A2D-9864-8BA296CC05A2}" type="pres">
      <dgm:prSet presAssocID="{2E403E1C-CF94-4213-9FBA-6C9BC349915B}" presName="spacer" presStyleCnt="0"/>
      <dgm:spPr/>
    </dgm:pt>
    <dgm:pt modelId="{E0346DB6-08E5-4CF3-A0E5-0FC80833C5AD}" type="pres">
      <dgm:prSet presAssocID="{A14393F1-EDDD-4D2F-AE3C-83150109ED3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E78A2F5-9FE6-4521-B122-63CD12C56C53}" type="pres">
      <dgm:prSet presAssocID="{08E220AB-5627-41B4-84FF-98D67FFC26F6}" presName="spacer" presStyleCnt="0"/>
      <dgm:spPr/>
    </dgm:pt>
    <dgm:pt modelId="{F03D03D1-E493-4D03-A13C-885D1B44A377}" type="pres">
      <dgm:prSet presAssocID="{D4826D91-D336-44EA-841F-A45ED2FC318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F859B02-5F79-444D-AA24-79F727D10200}" type="pres">
      <dgm:prSet presAssocID="{3896C4B3-930A-4F9A-96AF-C533915CDD24}" presName="spacer" presStyleCnt="0"/>
      <dgm:spPr/>
    </dgm:pt>
    <dgm:pt modelId="{66E19282-222B-40A5-9CAE-6557BF3249FE}" type="pres">
      <dgm:prSet presAssocID="{834FD5AC-87B8-4685-8C19-EDD5FDB5C6B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F66898B-1D84-42BA-853C-409FE53E3F8E}" type="pres">
      <dgm:prSet presAssocID="{3DF59024-4BB8-462B-A2F1-C7CEE3DDF592}" presName="spacer" presStyleCnt="0"/>
      <dgm:spPr/>
    </dgm:pt>
    <dgm:pt modelId="{7800C376-B0E1-42A5-9120-1481DF4BE204}" type="pres">
      <dgm:prSet presAssocID="{4155BD7B-F74D-4646-A398-1A7BF9D56B6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E9E3D2A-4B77-4CE8-B7C0-925C5F727D65}" srcId="{165BD91C-BB62-4E10-A1F2-784F445A68CD}" destId="{D4826D91-D336-44EA-841F-A45ED2FC318E}" srcOrd="2" destOrd="0" parTransId="{94E6AAF8-42B8-4124-A7C3-A7666E51EF3F}" sibTransId="{3896C4B3-930A-4F9A-96AF-C533915CDD24}"/>
    <dgm:cxn modelId="{A4101B38-76B9-48BA-A157-EE4A483F6834}" srcId="{165BD91C-BB62-4E10-A1F2-784F445A68CD}" destId="{4155BD7B-F74D-4646-A398-1A7BF9D56B69}" srcOrd="4" destOrd="0" parTransId="{2A6BFDD0-E6A5-4605-B6E7-5EDC12BD90C2}" sibTransId="{266541CA-CFFF-4B85-BB77-7484024A3402}"/>
    <dgm:cxn modelId="{AECB8660-DE91-4FD5-A748-B9C124068025}" type="presOf" srcId="{D4826D91-D336-44EA-841F-A45ED2FC318E}" destId="{F03D03D1-E493-4D03-A13C-885D1B44A377}" srcOrd="0" destOrd="0" presId="urn:microsoft.com/office/officeart/2005/8/layout/vList2"/>
    <dgm:cxn modelId="{86E3FD43-2A92-49A5-B23C-0C7E4B0ED559}" type="presOf" srcId="{1D177562-8556-4F30-A692-49949985E417}" destId="{6A60BFCB-90FC-44AE-BFD2-124992AC0891}" srcOrd="0" destOrd="0" presId="urn:microsoft.com/office/officeart/2005/8/layout/vList2"/>
    <dgm:cxn modelId="{609F2B96-F87B-40D3-A9FE-DB27CD243503}" srcId="{165BD91C-BB62-4E10-A1F2-784F445A68CD}" destId="{A14393F1-EDDD-4D2F-AE3C-83150109ED3E}" srcOrd="1" destOrd="0" parTransId="{FED7164B-34A2-42C1-A44F-36D549F33177}" sibTransId="{08E220AB-5627-41B4-84FF-98D67FFC26F6}"/>
    <dgm:cxn modelId="{026BF3C9-9DAF-4BA2-9E57-73C3BB30E9A4}" srcId="{165BD91C-BB62-4E10-A1F2-784F445A68CD}" destId="{1D177562-8556-4F30-A692-49949985E417}" srcOrd="0" destOrd="0" parTransId="{0CFF45BD-2BB7-488F-9B47-077504E565B7}" sibTransId="{2E403E1C-CF94-4213-9FBA-6C9BC349915B}"/>
    <dgm:cxn modelId="{AB2A40D4-2230-4CFE-83ED-CDED9B3E8693}" type="presOf" srcId="{A14393F1-EDDD-4D2F-AE3C-83150109ED3E}" destId="{E0346DB6-08E5-4CF3-A0E5-0FC80833C5AD}" srcOrd="0" destOrd="0" presId="urn:microsoft.com/office/officeart/2005/8/layout/vList2"/>
    <dgm:cxn modelId="{D285CBDE-C0C9-496C-9182-BAFFA9A33DC6}" type="presOf" srcId="{165BD91C-BB62-4E10-A1F2-784F445A68CD}" destId="{3898DE19-6115-442D-94BB-613B8F19EC04}" srcOrd="0" destOrd="0" presId="urn:microsoft.com/office/officeart/2005/8/layout/vList2"/>
    <dgm:cxn modelId="{C64B47DF-FC56-4F78-8DF2-1904F3615D80}" type="presOf" srcId="{834FD5AC-87B8-4685-8C19-EDD5FDB5C6B4}" destId="{66E19282-222B-40A5-9CAE-6557BF3249FE}" srcOrd="0" destOrd="0" presId="urn:microsoft.com/office/officeart/2005/8/layout/vList2"/>
    <dgm:cxn modelId="{09893DEA-4051-4D45-B6C6-FEE9E5850A12}" srcId="{165BD91C-BB62-4E10-A1F2-784F445A68CD}" destId="{834FD5AC-87B8-4685-8C19-EDD5FDB5C6B4}" srcOrd="3" destOrd="0" parTransId="{038DABF4-3F51-441B-96D5-D0E35D0AB901}" sibTransId="{3DF59024-4BB8-462B-A2F1-C7CEE3DDF592}"/>
    <dgm:cxn modelId="{76B4D8FC-1383-4CC9-AE79-442B9FC08C07}" type="presOf" srcId="{4155BD7B-F74D-4646-A398-1A7BF9D56B69}" destId="{7800C376-B0E1-42A5-9120-1481DF4BE204}" srcOrd="0" destOrd="0" presId="urn:microsoft.com/office/officeart/2005/8/layout/vList2"/>
    <dgm:cxn modelId="{628E66B1-045C-47F2-910F-B7FD10A56F00}" type="presParOf" srcId="{3898DE19-6115-442D-94BB-613B8F19EC04}" destId="{6A60BFCB-90FC-44AE-BFD2-124992AC0891}" srcOrd="0" destOrd="0" presId="urn:microsoft.com/office/officeart/2005/8/layout/vList2"/>
    <dgm:cxn modelId="{03795A54-4DF8-4088-85D3-E4A009AC3645}" type="presParOf" srcId="{3898DE19-6115-442D-94BB-613B8F19EC04}" destId="{D737D2DA-ED36-4A2D-9864-8BA296CC05A2}" srcOrd="1" destOrd="0" presId="urn:microsoft.com/office/officeart/2005/8/layout/vList2"/>
    <dgm:cxn modelId="{950EEBF6-9FCF-4EA1-B9D6-0B942F3E39D9}" type="presParOf" srcId="{3898DE19-6115-442D-94BB-613B8F19EC04}" destId="{E0346DB6-08E5-4CF3-A0E5-0FC80833C5AD}" srcOrd="2" destOrd="0" presId="urn:microsoft.com/office/officeart/2005/8/layout/vList2"/>
    <dgm:cxn modelId="{721AD8B8-9B2B-4BBB-9D29-BA79842F23AE}" type="presParOf" srcId="{3898DE19-6115-442D-94BB-613B8F19EC04}" destId="{EE78A2F5-9FE6-4521-B122-63CD12C56C53}" srcOrd="3" destOrd="0" presId="urn:microsoft.com/office/officeart/2005/8/layout/vList2"/>
    <dgm:cxn modelId="{F1019A0B-C235-42A5-A539-CAD0E55CB43D}" type="presParOf" srcId="{3898DE19-6115-442D-94BB-613B8F19EC04}" destId="{F03D03D1-E493-4D03-A13C-885D1B44A377}" srcOrd="4" destOrd="0" presId="urn:microsoft.com/office/officeart/2005/8/layout/vList2"/>
    <dgm:cxn modelId="{B4557725-775A-4DF0-8E57-0E4D1D9BD16F}" type="presParOf" srcId="{3898DE19-6115-442D-94BB-613B8F19EC04}" destId="{FF859B02-5F79-444D-AA24-79F727D10200}" srcOrd="5" destOrd="0" presId="urn:microsoft.com/office/officeart/2005/8/layout/vList2"/>
    <dgm:cxn modelId="{95A1DA50-6376-48A8-9AC3-BFFB70DBE046}" type="presParOf" srcId="{3898DE19-6115-442D-94BB-613B8F19EC04}" destId="{66E19282-222B-40A5-9CAE-6557BF3249FE}" srcOrd="6" destOrd="0" presId="urn:microsoft.com/office/officeart/2005/8/layout/vList2"/>
    <dgm:cxn modelId="{98F76BD7-389B-460E-9721-AE80E0350038}" type="presParOf" srcId="{3898DE19-6115-442D-94BB-613B8F19EC04}" destId="{7F66898B-1D84-42BA-853C-409FE53E3F8E}" srcOrd="7" destOrd="0" presId="urn:microsoft.com/office/officeart/2005/8/layout/vList2"/>
    <dgm:cxn modelId="{CC6EE925-1013-4F42-84C7-8EBCAE49C5F3}" type="presParOf" srcId="{3898DE19-6115-442D-94BB-613B8F19EC04}" destId="{7800C376-B0E1-42A5-9120-1481DF4BE20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7E3053-87EA-492E-B3B1-3D8BB13C1872}" type="doc">
      <dgm:prSet loTypeId="urn:microsoft.com/office/officeart/2005/8/layout/arrow5" loCatId="relationship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F95D5C9-6C44-4DE1-9912-B1F94E40B7E1}">
      <dgm:prSet/>
      <dgm:spPr/>
      <dgm:t>
        <a:bodyPr/>
        <a:lstStyle/>
        <a:p>
          <a:r>
            <a:rPr lang="en-GB"/>
            <a:t>Addresses layered challenges (trauma, stress, cultural expectations)</a:t>
          </a:r>
          <a:endParaRPr lang="en-US"/>
        </a:p>
      </dgm:t>
    </dgm:pt>
    <dgm:pt modelId="{94EC7974-61A3-4328-8FD8-4D7EB96AD5C3}" type="parTrans" cxnId="{EB01FEC2-4A83-46DE-A852-DA942715C8AE}">
      <dgm:prSet/>
      <dgm:spPr/>
      <dgm:t>
        <a:bodyPr/>
        <a:lstStyle/>
        <a:p>
          <a:endParaRPr lang="en-US"/>
        </a:p>
      </dgm:t>
    </dgm:pt>
    <dgm:pt modelId="{37E09AF2-1E01-449A-B7ED-F9AC51981A7D}" type="sibTrans" cxnId="{EB01FEC2-4A83-46DE-A852-DA942715C8AE}">
      <dgm:prSet/>
      <dgm:spPr/>
      <dgm:t>
        <a:bodyPr/>
        <a:lstStyle/>
        <a:p>
          <a:endParaRPr lang="en-US"/>
        </a:p>
      </dgm:t>
    </dgm:pt>
    <dgm:pt modelId="{E892B128-D835-47C3-8CDC-CAA779CEB869}">
      <dgm:prSet/>
      <dgm:spPr/>
      <dgm:t>
        <a:bodyPr/>
        <a:lstStyle/>
        <a:p>
          <a:r>
            <a:rPr lang="en-GB"/>
            <a:t>Adaptable to diverse populations</a:t>
          </a:r>
          <a:endParaRPr lang="en-US"/>
        </a:p>
      </dgm:t>
    </dgm:pt>
    <dgm:pt modelId="{24238989-3A0F-4881-AF26-BD52F9B70E3B}" type="parTrans" cxnId="{B6363C05-A9E6-4249-9B14-7238F42A2A8F}">
      <dgm:prSet/>
      <dgm:spPr/>
      <dgm:t>
        <a:bodyPr/>
        <a:lstStyle/>
        <a:p>
          <a:endParaRPr lang="en-US"/>
        </a:p>
      </dgm:t>
    </dgm:pt>
    <dgm:pt modelId="{642AA371-8F62-4C70-89EA-B1C57BB5E08E}" type="sibTrans" cxnId="{B6363C05-A9E6-4249-9B14-7238F42A2A8F}">
      <dgm:prSet/>
      <dgm:spPr/>
      <dgm:t>
        <a:bodyPr/>
        <a:lstStyle/>
        <a:p>
          <a:endParaRPr lang="en-US"/>
        </a:p>
      </dgm:t>
    </dgm:pt>
    <dgm:pt modelId="{D96171ED-7E94-4487-9F45-C9C3993C8841}">
      <dgm:prSet/>
      <dgm:spPr/>
      <dgm:t>
        <a:bodyPr/>
        <a:lstStyle/>
        <a:p>
          <a:r>
            <a:rPr lang="en-GB"/>
            <a:t>Useful in community-based mental health work</a:t>
          </a:r>
          <a:endParaRPr lang="en-US"/>
        </a:p>
      </dgm:t>
    </dgm:pt>
    <dgm:pt modelId="{EB627695-F7B7-43DC-9E4D-E78B68374EBE}" type="parTrans" cxnId="{F85B7804-5707-4CDF-9880-DD86C0DBA8F1}">
      <dgm:prSet/>
      <dgm:spPr/>
      <dgm:t>
        <a:bodyPr/>
        <a:lstStyle/>
        <a:p>
          <a:endParaRPr lang="en-US"/>
        </a:p>
      </dgm:t>
    </dgm:pt>
    <dgm:pt modelId="{843BF746-7229-4E00-BA6C-090D1E76665E}" type="sibTrans" cxnId="{F85B7804-5707-4CDF-9880-DD86C0DBA8F1}">
      <dgm:prSet/>
      <dgm:spPr/>
      <dgm:t>
        <a:bodyPr/>
        <a:lstStyle/>
        <a:p>
          <a:endParaRPr lang="en-US"/>
        </a:p>
      </dgm:t>
    </dgm:pt>
    <dgm:pt modelId="{53987538-5E93-4B52-A918-19C50EBA159C}" type="pres">
      <dgm:prSet presAssocID="{5A7E3053-87EA-492E-B3B1-3D8BB13C1872}" presName="diagram" presStyleCnt="0">
        <dgm:presLayoutVars>
          <dgm:dir/>
          <dgm:resizeHandles val="exact"/>
        </dgm:presLayoutVars>
      </dgm:prSet>
      <dgm:spPr/>
    </dgm:pt>
    <dgm:pt modelId="{53D310F5-3B82-480B-BB63-3BA7022AF4DA}" type="pres">
      <dgm:prSet presAssocID="{6F95D5C9-6C44-4DE1-9912-B1F94E40B7E1}" presName="arrow" presStyleLbl="node1" presStyleIdx="0" presStyleCnt="3">
        <dgm:presLayoutVars>
          <dgm:bulletEnabled val="1"/>
        </dgm:presLayoutVars>
      </dgm:prSet>
      <dgm:spPr/>
    </dgm:pt>
    <dgm:pt modelId="{952D0019-6B7C-44A3-B101-F4C044D43F8D}" type="pres">
      <dgm:prSet presAssocID="{E892B128-D835-47C3-8CDC-CAA779CEB869}" presName="arrow" presStyleLbl="node1" presStyleIdx="1" presStyleCnt="3">
        <dgm:presLayoutVars>
          <dgm:bulletEnabled val="1"/>
        </dgm:presLayoutVars>
      </dgm:prSet>
      <dgm:spPr/>
    </dgm:pt>
    <dgm:pt modelId="{29C6B883-6FF2-4C31-A26D-109F91ECAB0F}" type="pres">
      <dgm:prSet presAssocID="{D96171ED-7E94-4487-9F45-C9C3993C8841}" presName="arrow" presStyleLbl="node1" presStyleIdx="2" presStyleCnt="3">
        <dgm:presLayoutVars>
          <dgm:bulletEnabled val="1"/>
        </dgm:presLayoutVars>
      </dgm:prSet>
      <dgm:spPr/>
    </dgm:pt>
  </dgm:ptLst>
  <dgm:cxnLst>
    <dgm:cxn modelId="{F85B7804-5707-4CDF-9880-DD86C0DBA8F1}" srcId="{5A7E3053-87EA-492E-B3B1-3D8BB13C1872}" destId="{D96171ED-7E94-4487-9F45-C9C3993C8841}" srcOrd="2" destOrd="0" parTransId="{EB627695-F7B7-43DC-9E4D-E78B68374EBE}" sibTransId="{843BF746-7229-4E00-BA6C-090D1E76665E}"/>
    <dgm:cxn modelId="{B6363C05-A9E6-4249-9B14-7238F42A2A8F}" srcId="{5A7E3053-87EA-492E-B3B1-3D8BB13C1872}" destId="{E892B128-D835-47C3-8CDC-CAA779CEB869}" srcOrd="1" destOrd="0" parTransId="{24238989-3A0F-4881-AF26-BD52F9B70E3B}" sibTransId="{642AA371-8F62-4C70-89EA-B1C57BB5E08E}"/>
    <dgm:cxn modelId="{0E7DCA48-403C-427D-9600-4E618BBA81A4}" type="presOf" srcId="{5A7E3053-87EA-492E-B3B1-3D8BB13C1872}" destId="{53987538-5E93-4B52-A918-19C50EBA159C}" srcOrd="0" destOrd="0" presId="urn:microsoft.com/office/officeart/2005/8/layout/arrow5"/>
    <dgm:cxn modelId="{4E2C256D-477F-4308-A643-1002381DA370}" type="presOf" srcId="{6F95D5C9-6C44-4DE1-9912-B1F94E40B7E1}" destId="{53D310F5-3B82-480B-BB63-3BA7022AF4DA}" srcOrd="0" destOrd="0" presId="urn:microsoft.com/office/officeart/2005/8/layout/arrow5"/>
    <dgm:cxn modelId="{CB5F9C99-F37B-4D0F-99C3-29E826C80CCE}" type="presOf" srcId="{D96171ED-7E94-4487-9F45-C9C3993C8841}" destId="{29C6B883-6FF2-4C31-A26D-109F91ECAB0F}" srcOrd="0" destOrd="0" presId="urn:microsoft.com/office/officeart/2005/8/layout/arrow5"/>
    <dgm:cxn modelId="{ACC2BA99-D93F-45A1-94DD-71821F08A11D}" type="presOf" srcId="{E892B128-D835-47C3-8CDC-CAA779CEB869}" destId="{952D0019-6B7C-44A3-B101-F4C044D43F8D}" srcOrd="0" destOrd="0" presId="urn:microsoft.com/office/officeart/2005/8/layout/arrow5"/>
    <dgm:cxn modelId="{EB01FEC2-4A83-46DE-A852-DA942715C8AE}" srcId="{5A7E3053-87EA-492E-B3B1-3D8BB13C1872}" destId="{6F95D5C9-6C44-4DE1-9912-B1F94E40B7E1}" srcOrd="0" destOrd="0" parTransId="{94EC7974-61A3-4328-8FD8-4D7EB96AD5C3}" sibTransId="{37E09AF2-1E01-449A-B7ED-F9AC51981A7D}"/>
    <dgm:cxn modelId="{C8C47C86-6D06-487D-BA8C-4EF2C73E072A}" type="presParOf" srcId="{53987538-5E93-4B52-A918-19C50EBA159C}" destId="{53D310F5-3B82-480B-BB63-3BA7022AF4DA}" srcOrd="0" destOrd="0" presId="urn:microsoft.com/office/officeart/2005/8/layout/arrow5"/>
    <dgm:cxn modelId="{95792E0C-33DF-4E95-BA1D-953ABA961043}" type="presParOf" srcId="{53987538-5E93-4B52-A918-19C50EBA159C}" destId="{952D0019-6B7C-44A3-B101-F4C044D43F8D}" srcOrd="1" destOrd="0" presId="urn:microsoft.com/office/officeart/2005/8/layout/arrow5"/>
    <dgm:cxn modelId="{7824169B-AEAB-49C1-807F-ECF710F52B68}" type="presParOf" srcId="{53987538-5E93-4B52-A918-19C50EBA159C}" destId="{29C6B883-6FF2-4C31-A26D-109F91ECAB0F}" srcOrd="2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F95772B-4914-40EB-8088-34E3CCD0D24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6BECE806-09EB-493C-9516-EC0203D6F474}">
      <dgm:prSet/>
      <dgm:spPr/>
      <dgm:t>
        <a:bodyPr/>
        <a:lstStyle/>
        <a:p>
          <a:r>
            <a:rPr lang="en-GB"/>
            <a:t>Requires broad training across theories</a:t>
          </a:r>
          <a:endParaRPr lang="en-US"/>
        </a:p>
      </dgm:t>
    </dgm:pt>
    <dgm:pt modelId="{3D6BE2A4-8C7E-4BB3-AC68-58125287407C}" type="parTrans" cxnId="{2FB15E8C-B6EC-4D7B-9FB7-53B33ACD551B}">
      <dgm:prSet/>
      <dgm:spPr/>
      <dgm:t>
        <a:bodyPr/>
        <a:lstStyle/>
        <a:p>
          <a:endParaRPr lang="en-US"/>
        </a:p>
      </dgm:t>
    </dgm:pt>
    <dgm:pt modelId="{35CE5785-3C07-4620-9B64-9B84EB0BD1AD}" type="sibTrans" cxnId="{2FB15E8C-B6EC-4D7B-9FB7-53B33ACD551B}">
      <dgm:prSet/>
      <dgm:spPr/>
      <dgm:t>
        <a:bodyPr/>
        <a:lstStyle/>
        <a:p>
          <a:endParaRPr lang="en-US"/>
        </a:p>
      </dgm:t>
    </dgm:pt>
    <dgm:pt modelId="{9EE6DFF0-EC8F-4978-BB30-793D48262227}">
      <dgm:prSet/>
      <dgm:spPr/>
      <dgm:t>
        <a:bodyPr/>
        <a:lstStyle/>
        <a:p>
          <a:r>
            <a:rPr lang="en-GB"/>
            <a:t>Risk of dilution if not coherent</a:t>
          </a:r>
          <a:endParaRPr lang="en-US"/>
        </a:p>
      </dgm:t>
    </dgm:pt>
    <dgm:pt modelId="{E291F472-36A6-4FC1-ABEC-DBFE052C1760}" type="parTrans" cxnId="{7C69788D-2854-46CF-9531-336263160D42}">
      <dgm:prSet/>
      <dgm:spPr/>
      <dgm:t>
        <a:bodyPr/>
        <a:lstStyle/>
        <a:p>
          <a:endParaRPr lang="en-US"/>
        </a:p>
      </dgm:t>
    </dgm:pt>
    <dgm:pt modelId="{4C98B6DA-F9BC-40A1-B616-05FEA16AF490}" type="sibTrans" cxnId="{7C69788D-2854-46CF-9531-336263160D42}">
      <dgm:prSet/>
      <dgm:spPr/>
      <dgm:t>
        <a:bodyPr/>
        <a:lstStyle/>
        <a:p>
          <a:endParaRPr lang="en-US"/>
        </a:p>
      </dgm:t>
    </dgm:pt>
    <dgm:pt modelId="{A0F682AC-739F-4A01-B8F4-B404650B037D}">
      <dgm:prSet/>
      <dgm:spPr/>
      <dgm:t>
        <a:bodyPr/>
        <a:lstStyle/>
        <a:p>
          <a:r>
            <a:rPr lang="en-GB"/>
            <a:t>Ethical responsibility to use evidence-based methods</a:t>
          </a:r>
          <a:endParaRPr lang="en-US"/>
        </a:p>
      </dgm:t>
    </dgm:pt>
    <dgm:pt modelId="{29D54649-2389-4C62-9A84-4EE32872CD85}" type="parTrans" cxnId="{4D267593-475F-4037-A41B-D686B897D265}">
      <dgm:prSet/>
      <dgm:spPr/>
      <dgm:t>
        <a:bodyPr/>
        <a:lstStyle/>
        <a:p>
          <a:endParaRPr lang="en-US"/>
        </a:p>
      </dgm:t>
    </dgm:pt>
    <dgm:pt modelId="{39DAF361-56DD-49CE-A3B2-2C4D053EDF76}" type="sibTrans" cxnId="{4D267593-475F-4037-A41B-D686B897D265}">
      <dgm:prSet/>
      <dgm:spPr/>
      <dgm:t>
        <a:bodyPr/>
        <a:lstStyle/>
        <a:p>
          <a:endParaRPr lang="en-US"/>
        </a:p>
      </dgm:t>
    </dgm:pt>
    <dgm:pt modelId="{274A95E6-1515-41B6-8187-F4ABDFD6C240}" type="pres">
      <dgm:prSet presAssocID="{DF95772B-4914-40EB-8088-34E3CCD0D240}" presName="root" presStyleCnt="0">
        <dgm:presLayoutVars>
          <dgm:dir/>
          <dgm:resizeHandles val="exact"/>
        </dgm:presLayoutVars>
      </dgm:prSet>
      <dgm:spPr/>
    </dgm:pt>
    <dgm:pt modelId="{8F3D5BC5-8A4A-4D1F-AC67-2622BD82E278}" type="pres">
      <dgm:prSet presAssocID="{6BECE806-09EB-493C-9516-EC0203D6F474}" presName="compNode" presStyleCnt="0"/>
      <dgm:spPr/>
    </dgm:pt>
    <dgm:pt modelId="{9790AC5C-3EC2-41F5-AD1C-C77C57A6C7C0}" type="pres">
      <dgm:prSet presAssocID="{6BECE806-09EB-493C-9516-EC0203D6F474}" presName="bgRect" presStyleLbl="bgShp" presStyleIdx="0" presStyleCnt="3"/>
      <dgm:spPr/>
    </dgm:pt>
    <dgm:pt modelId="{829C3197-4426-49E9-A4BA-B2E90CBB717E}" type="pres">
      <dgm:prSet presAssocID="{6BECE806-09EB-493C-9516-EC0203D6F47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15E36BD5-148F-49F3-A3B9-3599074DE8E0}" type="pres">
      <dgm:prSet presAssocID="{6BECE806-09EB-493C-9516-EC0203D6F474}" presName="spaceRect" presStyleCnt="0"/>
      <dgm:spPr/>
    </dgm:pt>
    <dgm:pt modelId="{A17B08F9-1A44-4525-ACD0-65FEA21C105C}" type="pres">
      <dgm:prSet presAssocID="{6BECE806-09EB-493C-9516-EC0203D6F474}" presName="parTx" presStyleLbl="revTx" presStyleIdx="0" presStyleCnt="3">
        <dgm:presLayoutVars>
          <dgm:chMax val="0"/>
          <dgm:chPref val="0"/>
        </dgm:presLayoutVars>
      </dgm:prSet>
      <dgm:spPr/>
    </dgm:pt>
    <dgm:pt modelId="{9A245BFB-B4A0-4EF3-9C72-B460AE2C2276}" type="pres">
      <dgm:prSet presAssocID="{35CE5785-3C07-4620-9B64-9B84EB0BD1AD}" presName="sibTrans" presStyleCnt="0"/>
      <dgm:spPr/>
    </dgm:pt>
    <dgm:pt modelId="{74154CD9-A5E1-4FBC-A6DB-1F92A33B1B0C}" type="pres">
      <dgm:prSet presAssocID="{9EE6DFF0-EC8F-4978-BB30-793D48262227}" presName="compNode" presStyleCnt="0"/>
      <dgm:spPr/>
    </dgm:pt>
    <dgm:pt modelId="{DA8D9B36-4148-4E36-BA5C-35DC2A0F6E49}" type="pres">
      <dgm:prSet presAssocID="{9EE6DFF0-EC8F-4978-BB30-793D48262227}" presName="bgRect" presStyleLbl="bgShp" presStyleIdx="1" presStyleCnt="3"/>
      <dgm:spPr/>
    </dgm:pt>
    <dgm:pt modelId="{884DD051-BED2-4510-A735-9259E693E949}" type="pres">
      <dgm:prSet presAssocID="{9EE6DFF0-EC8F-4978-BB30-793D4826222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188CE9E9-72DE-445F-B24B-D742EC189DE8}" type="pres">
      <dgm:prSet presAssocID="{9EE6DFF0-EC8F-4978-BB30-793D48262227}" presName="spaceRect" presStyleCnt="0"/>
      <dgm:spPr/>
    </dgm:pt>
    <dgm:pt modelId="{163BB85B-7978-4515-92F6-730C4CACE369}" type="pres">
      <dgm:prSet presAssocID="{9EE6DFF0-EC8F-4978-BB30-793D48262227}" presName="parTx" presStyleLbl="revTx" presStyleIdx="1" presStyleCnt="3">
        <dgm:presLayoutVars>
          <dgm:chMax val="0"/>
          <dgm:chPref val="0"/>
        </dgm:presLayoutVars>
      </dgm:prSet>
      <dgm:spPr/>
    </dgm:pt>
    <dgm:pt modelId="{431DC7FF-7739-4723-A2EB-0669BFE436F7}" type="pres">
      <dgm:prSet presAssocID="{4C98B6DA-F9BC-40A1-B616-05FEA16AF490}" presName="sibTrans" presStyleCnt="0"/>
      <dgm:spPr/>
    </dgm:pt>
    <dgm:pt modelId="{F92D971A-DCFF-4ABB-A8A8-B8F7FD6A8A72}" type="pres">
      <dgm:prSet presAssocID="{A0F682AC-739F-4A01-B8F4-B404650B037D}" presName="compNode" presStyleCnt="0"/>
      <dgm:spPr/>
    </dgm:pt>
    <dgm:pt modelId="{C4AFCC60-DEBB-4755-86BB-279F2B437BD3}" type="pres">
      <dgm:prSet presAssocID="{A0F682AC-739F-4A01-B8F4-B404650B037D}" presName="bgRect" presStyleLbl="bgShp" presStyleIdx="2" presStyleCnt="3"/>
      <dgm:spPr/>
    </dgm:pt>
    <dgm:pt modelId="{C594BEE3-0696-4469-9D4F-E4D90BE7A461}" type="pres">
      <dgm:prSet presAssocID="{A0F682AC-739F-4A01-B8F4-B404650B037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495E09F6-CAE4-4801-AC8B-E5EE3158B06D}" type="pres">
      <dgm:prSet presAssocID="{A0F682AC-739F-4A01-B8F4-B404650B037D}" presName="spaceRect" presStyleCnt="0"/>
      <dgm:spPr/>
    </dgm:pt>
    <dgm:pt modelId="{CAB54BF0-5AD2-499C-9904-AE52BBBE7230}" type="pres">
      <dgm:prSet presAssocID="{A0F682AC-739F-4A01-B8F4-B404650B037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FB15E8C-B6EC-4D7B-9FB7-53B33ACD551B}" srcId="{DF95772B-4914-40EB-8088-34E3CCD0D240}" destId="{6BECE806-09EB-493C-9516-EC0203D6F474}" srcOrd="0" destOrd="0" parTransId="{3D6BE2A4-8C7E-4BB3-AC68-58125287407C}" sibTransId="{35CE5785-3C07-4620-9B64-9B84EB0BD1AD}"/>
    <dgm:cxn modelId="{7C69788D-2854-46CF-9531-336263160D42}" srcId="{DF95772B-4914-40EB-8088-34E3CCD0D240}" destId="{9EE6DFF0-EC8F-4978-BB30-793D48262227}" srcOrd="1" destOrd="0" parTransId="{E291F472-36A6-4FC1-ABEC-DBFE052C1760}" sibTransId="{4C98B6DA-F9BC-40A1-B616-05FEA16AF490}"/>
    <dgm:cxn modelId="{4D267593-475F-4037-A41B-D686B897D265}" srcId="{DF95772B-4914-40EB-8088-34E3CCD0D240}" destId="{A0F682AC-739F-4A01-B8F4-B404650B037D}" srcOrd="2" destOrd="0" parTransId="{29D54649-2389-4C62-9A84-4EE32872CD85}" sibTransId="{39DAF361-56DD-49CE-A3B2-2C4D053EDF76}"/>
    <dgm:cxn modelId="{69959EB8-FC54-4A76-896E-BE763B8CCA4C}" type="presOf" srcId="{DF95772B-4914-40EB-8088-34E3CCD0D240}" destId="{274A95E6-1515-41B6-8187-F4ABDFD6C240}" srcOrd="0" destOrd="0" presId="urn:microsoft.com/office/officeart/2018/2/layout/IconVerticalSolidList"/>
    <dgm:cxn modelId="{CD4158BC-8D74-4046-9463-DF323A459FB7}" type="presOf" srcId="{6BECE806-09EB-493C-9516-EC0203D6F474}" destId="{A17B08F9-1A44-4525-ACD0-65FEA21C105C}" srcOrd="0" destOrd="0" presId="urn:microsoft.com/office/officeart/2018/2/layout/IconVerticalSolidList"/>
    <dgm:cxn modelId="{B5C2F4CA-9F1D-4854-9D01-7BF62BEF907E}" type="presOf" srcId="{A0F682AC-739F-4A01-B8F4-B404650B037D}" destId="{CAB54BF0-5AD2-499C-9904-AE52BBBE7230}" srcOrd="0" destOrd="0" presId="urn:microsoft.com/office/officeart/2018/2/layout/IconVerticalSolidList"/>
    <dgm:cxn modelId="{D121F5F4-A88A-474E-89AD-966568541150}" type="presOf" srcId="{9EE6DFF0-EC8F-4978-BB30-793D48262227}" destId="{163BB85B-7978-4515-92F6-730C4CACE369}" srcOrd="0" destOrd="0" presId="urn:microsoft.com/office/officeart/2018/2/layout/IconVerticalSolidList"/>
    <dgm:cxn modelId="{5F88CE59-DF5E-40B5-BA00-61A2E7F85305}" type="presParOf" srcId="{274A95E6-1515-41B6-8187-F4ABDFD6C240}" destId="{8F3D5BC5-8A4A-4D1F-AC67-2622BD82E278}" srcOrd="0" destOrd="0" presId="urn:microsoft.com/office/officeart/2018/2/layout/IconVerticalSolidList"/>
    <dgm:cxn modelId="{B5DD7ADE-4FE7-4981-B6E6-F6D95CD98362}" type="presParOf" srcId="{8F3D5BC5-8A4A-4D1F-AC67-2622BD82E278}" destId="{9790AC5C-3EC2-41F5-AD1C-C77C57A6C7C0}" srcOrd="0" destOrd="0" presId="urn:microsoft.com/office/officeart/2018/2/layout/IconVerticalSolidList"/>
    <dgm:cxn modelId="{1F597D5A-48C7-42AD-AB64-BA49DFF9AF61}" type="presParOf" srcId="{8F3D5BC5-8A4A-4D1F-AC67-2622BD82E278}" destId="{829C3197-4426-49E9-A4BA-B2E90CBB717E}" srcOrd="1" destOrd="0" presId="urn:microsoft.com/office/officeart/2018/2/layout/IconVerticalSolidList"/>
    <dgm:cxn modelId="{34DB0198-8E41-495E-93CE-F4FE2BB8209C}" type="presParOf" srcId="{8F3D5BC5-8A4A-4D1F-AC67-2622BD82E278}" destId="{15E36BD5-148F-49F3-A3B9-3599074DE8E0}" srcOrd="2" destOrd="0" presId="urn:microsoft.com/office/officeart/2018/2/layout/IconVerticalSolidList"/>
    <dgm:cxn modelId="{E3BEF5AD-A71E-41AB-8C00-CB17579596DB}" type="presParOf" srcId="{8F3D5BC5-8A4A-4D1F-AC67-2622BD82E278}" destId="{A17B08F9-1A44-4525-ACD0-65FEA21C105C}" srcOrd="3" destOrd="0" presId="urn:microsoft.com/office/officeart/2018/2/layout/IconVerticalSolidList"/>
    <dgm:cxn modelId="{E957B785-78D2-459B-AC64-066C837CC2B6}" type="presParOf" srcId="{274A95E6-1515-41B6-8187-F4ABDFD6C240}" destId="{9A245BFB-B4A0-4EF3-9C72-B460AE2C2276}" srcOrd="1" destOrd="0" presId="urn:microsoft.com/office/officeart/2018/2/layout/IconVerticalSolidList"/>
    <dgm:cxn modelId="{4E267151-C341-49CA-A611-CB39D1D348E0}" type="presParOf" srcId="{274A95E6-1515-41B6-8187-F4ABDFD6C240}" destId="{74154CD9-A5E1-4FBC-A6DB-1F92A33B1B0C}" srcOrd="2" destOrd="0" presId="urn:microsoft.com/office/officeart/2018/2/layout/IconVerticalSolidList"/>
    <dgm:cxn modelId="{50C5D460-0130-46BD-AC8A-FFFB5609EA7F}" type="presParOf" srcId="{74154CD9-A5E1-4FBC-A6DB-1F92A33B1B0C}" destId="{DA8D9B36-4148-4E36-BA5C-35DC2A0F6E49}" srcOrd="0" destOrd="0" presId="urn:microsoft.com/office/officeart/2018/2/layout/IconVerticalSolidList"/>
    <dgm:cxn modelId="{E55C7CE9-7D5B-4E42-8908-D13DAF4FA42E}" type="presParOf" srcId="{74154CD9-A5E1-4FBC-A6DB-1F92A33B1B0C}" destId="{884DD051-BED2-4510-A735-9259E693E949}" srcOrd="1" destOrd="0" presId="urn:microsoft.com/office/officeart/2018/2/layout/IconVerticalSolidList"/>
    <dgm:cxn modelId="{DB940141-DB7F-4F82-8A75-F93BB3AF3070}" type="presParOf" srcId="{74154CD9-A5E1-4FBC-A6DB-1F92A33B1B0C}" destId="{188CE9E9-72DE-445F-B24B-D742EC189DE8}" srcOrd="2" destOrd="0" presId="urn:microsoft.com/office/officeart/2018/2/layout/IconVerticalSolidList"/>
    <dgm:cxn modelId="{8AC6EF5A-ACF5-44EC-919B-72F852C18F61}" type="presParOf" srcId="{74154CD9-A5E1-4FBC-A6DB-1F92A33B1B0C}" destId="{163BB85B-7978-4515-92F6-730C4CACE369}" srcOrd="3" destOrd="0" presId="urn:microsoft.com/office/officeart/2018/2/layout/IconVerticalSolidList"/>
    <dgm:cxn modelId="{AE81DA9C-2350-4217-9E6A-B4E1321B25E3}" type="presParOf" srcId="{274A95E6-1515-41B6-8187-F4ABDFD6C240}" destId="{431DC7FF-7739-4723-A2EB-0669BFE436F7}" srcOrd="3" destOrd="0" presId="urn:microsoft.com/office/officeart/2018/2/layout/IconVerticalSolidList"/>
    <dgm:cxn modelId="{4B0CE06E-A5B6-4656-9810-5A24815A81E7}" type="presParOf" srcId="{274A95E6-1515-41B6-8187-F4ABDFD6C240}" destId="{F92D971A-DCFF-4ABB-A8A8-B8F7FD6A8A72}" srcOrd="4" destOrd="0" presId="urn:microsoft.com/office/officeart/2018/2/layout/IconVerticalSolidList"/>
    <dgm:cxn modelId="{7F99EE98-8CF5-4D95-BF7B-6C1C1F6F25E7}" type="presParOf" srcId="{F92D971A-DCFF-4ABB-A8A8-B8F7FD6A8A72}" destId="{C4AFCC60-DEBB-4755-86BB-279F2B437BD3}" srcOrd="0" destOrd="0" presId="urn:microsoft.com/office/officeart/2018/2/layout/IconVerticalSolidList"/>
    <dgm:cxn modelId="{EAACF334-91CF-43F3-A6DD-F4736E99E20D}" type="presParOf" srcId="{F92D971A-DCFF-4ABB-A8A8-B8F7FD6A8A72}" destId="{C594BEE3-0696-4469-9D4F-E4D90BE7A461}" srcOrd="1" destOrd="0" presId="urn:microsoft.com/office/officeart/2018/2/layout/IconVerticalSolidList"/>
    <dgm:cxn modelId="{C1C04998-4E71-4F9D-A41D-B51B7D6713DA}" type="presParOf" srcId="{F92D971A-DCFF-4ABB-A8A8-B8F7FD6A8A72}" destId="{495E09F6-CAE4-4801-AC8B-E5EE3158B06D}" srcOrd="2" destOrd="0" presId="urn:microsoft.com/office/officeart/2018/2/layout/IconVerticalSolidList"/>
    <dgm:cxn modelId="{8BB9978B-CF88-49E9-960A-E2D655644771}" type="presParOf" srcId="{F92D971A-DCFF-4ABB-A8A8-B8F7FD6A8A72}" destId="{CAB54BF0-5AD2-499C-9904-AE52BBBE723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2D3EF9-F9AE-4FF6-8590-56E633057453}" type="doc">
      <dgm:prSet loTypeId="urn:microsoft.com/office/officeart/2005/8/layout/hList1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66B4DDC-B640-4F1C-BAE8-E7F1030B7804}">
      <dgm:prSet/>
      <dgm:spPr/>
      <dgm:t>
        <a:bodyPr/>
        <a:lstStyle/>
        <a:p>
          <a:r>
            <a:rPr lang="en-GB" b="1"/>
            <a:t>Psychodynamic techniques</a:t>
          </a:r>
          <a:endParaRPr lang="en-US"/>
        </a:p>
      </dgm:t>
    </dgm:pt>
    <dgm:pt modelId="{6F198762-6B6B-42A4-9D80-148E289B3AC1}" type="parTrans" cxnId="{55DB116D-E0B6-469B-84C9-82742786EDAF}">
      <dgm:prSet/>
      <dgm:spPr/>
      <dgm:t>
        <a:bodyPr/>
        <a:lstStyle/>
        <a:p>
          <a:endParaRPr lang="en-US"/>
        </a:p>
      </dgm:t>
    </dgm:pt>
    <dgm:pt modelId="{993BB93A-3DD0-431D-AAE3-A3DFFB117F58}" type="sibTrans" cxnId="{55DB116D-E0B6-469B-84C9-82742786EDAF}">
      <dgm:prSet/>
      <dgm:spPr/>
      <dgm:t>
        <a:bodyPr/>
        <a:lstStyle/>
        <a:p>
          <a:endParaRPr lang="en-US"/>
        </a:p>
      </dgm:t>
    </dgm:pt>
    <dgm:pt modelId="{6CC7ACD4-6301-4F55-BAD9-A4E96EFD8D21}">
      <dgm:prSet/>
      <dgm:spPr/>
      <dgm:t>
        <a:bodyPr/>
        <a:lstStyle/>
        <a:p>
          <a:r>
            <a:rPr lang="en-GB"/>
            <a:t>Explore Mary’s early childhood experiences and attachment patterns.</a:t>
          </a:r>
          <a:endParaRPr lang="en-US"/>
        </a:p>
      </dgm:t>
    </dgm:pt>
    <dgm:pt modelId="{A780601A-436C-4FC9-B02E-8B377F849C45}" type="parTrans" cxnId="{0AE5CFA2-8801-4399-97CE-E583094C91EE}">
      <dgm:prSet/>
      <dgm:spPr/>
      <dgm:t>
        <a:bodyPr/>
        <a:lstStyle/>
        <a:p>
          <a:endParaRPr lang="en-US"/>
        </a:p>
      </dgm:t>
    </dgm:pt>
    <dgm:pt modelId="{09B220D0-BB9B-46B6-93CB-71DF6B4D83CE}" type="sibTrans" cxnId="{0AE5CFA2-8801-4399-97CE-E583094C91EE}">
      <dgm:prSet/>
      <dgm:spPr/>
      <dgm:t>
        <a:bodyPr/>
        <a:lstStyle/>
        <a:p>
          <a:endParaRPr lang="en-US"/>
        </a:p>
      </dgm:t>
    </dgm:pt>
    <dgm:pt modelId="{8974D1D8-6431-4485-A246-89B4D84EC1AB}">
      <dgm:prSet/>
      <dgm:spPr/>
      <dgm:t>
        <a:bodyPr/>
        <a:lstStyle/>
        <a:p>
          <a:r>
            <a:rPr lang="en-GB"/>
            <a:t>Help her understand how past neglect influences her current relationships.</a:t>
          </a:r>
          <a:endParaRPr lang="en-US"/>
        </a:p>
      </dgm:t>
    </dgm:pt>
    <dgm:pt modelId="{63F0E54A-F4C1-44E7-BECE-A4F9E761B117}" type="parTrans" cxnId="{6F0C851E-D817-4A42-9996-B09AA8376309}">
      <dgm:prSet/>
      <dgm:spPr/>
      <dgm:t>
        <a:bodyPr/>
        <a:lstStyle/>
        <a:p>
          <a:endParaRPr lang="en-US"/>
        </a:p>
      </dgm:t>
    </dgm:pt>
    <dgm:pt modelId="{40DD764C-941C-472B-B59F-E36435A08F45}" type="sibTrans" cxnId="{6F0C851E-D817-4A42-9996-B09AA8376309}">
      <dgm:prSet/>
      <dgm:spPr/>
      <dgm:t>
        <a:bodyPr/>
        <a:lstStyle/>
        <a:p>
          <a:endParaRPr lang="en-US"/>
        </a:p>
      </dgm:t>
    </dgm:pt>
    <dgm:pt modelId="{58DEB84D-0258-4686-A8C0-71BDA00B8249}">
      <dgm:prSet/>
      <dgm:spPr/>
      <dgm:t>
        <a:bodyPr/>
        <a:lstStyle/>
        <a:p>
          <a:r>
            <a:rPr lang="en-GB" b="1"/>
            <a:t>Humanistic methods</a:t>
          </a:r>
          <a:endParaRPr lang="en-US"/>
        </a:p>
      </dgm:t>
    </dgm:pt>
    <dgm:pt modelId="{47766330-9A5E-40C3-B3FB-4661D99E7789}" type="parTrans" cxnId="{1D9D235A-33A6-415B-880A-66D1A2F48C23}">
      <dgm:prSet/>
      <dgm:spPr/>
      <dgm:t>
        <a:bodyPr/>
        <a:lstStyle/>
        <a:p>
          <a:endParaRPr lang="en-US"/>
        </a:p>
      </dgm:t>
    </dgm:pt>
    <dgm:pt modelId="{7BF161F1-D1AB-4D5B-92C5-BFEFCB7E4BF4}" type="sibTrans" cxnId="{1D9D235A-33A6-415B-880A-66D1A2F48C23}">
      <dgm:prSet/>
      <dgm:spPr/>
      <dgm:t>
        <a:bodyPr/>
        <a:lstStyle/>
        <a:p>
          <a:endParaRPr lang="en-US"/>
        </a:p>
      </dgm:t>
    </dgm:pt>
    <dgm:pt modelId="{3F3B8D98-08D3-41D6-A604-AB386C7483E4}">
      <dgm:prSet/>
      <dgm:spPr/>
      <dgm:t>
        <a:bodyPr/>
        <a:lstStyle/>
        <a:p>
          <a:r>
            <a:rPr lang="en-GB"/>
            <a:t>Provide empathy, unconditional positive regard, and a safe space.</a:t>
          </a:r>
          <a:endParaRPr lang="en-US"/>
        </a:p>
      </dgm:t>
    </dgm:pt>
    <dgm:pt modelId="{A082FBD6-373B-4F7D-9036-914C69A35878}" type="parTrans" cxnId="{B975679F-FE7C-43D3-B662-D0B195AFB766}">
      <dgm:prSet/>
      <dgm:spPr/>
      <dgm:t>
        <a:bodyPr/>
        <a:lstStyle/>
        <a:p>
          <a:endParaRPr lang="en-US"/>
        </a:p>
      </dgm:t>
    </dgm:pt>
    <dgm:pt modelId="{02D93395-5ABC-4EDA-B477-AFB3B5B51964}" type="sibTrans" cxnId="{B975679F-FE7C-43D3-B662-D0B195AFB766}">
      <dgm:prSet/>
      <dgm:spPr/>
      <dgm:t>
        <a:bodyPr/>
        <a:lstStyle/>
        <a:p>
          <a:endParaRPr lang="en-US"/>
        </a:p>
      </dgm:t>
    </dgm:pt>
    <dgm:pt modelId="{2D1CC51C-175E-4FD9-AC96-79BE3A7726E1}">
      <dgm:prSet/>
      <dgm:spPr/>
      <dgm:t>
        <a:bodyPr/>
        <a:lstStyle/>
        <a:p>
          <a:r>
            <a:rPr lang="en-GB"/>
            <a:t>Encourage self-acceptance and personal growth.</a:t>
          </a:r>
          <a:endParaRPr lang="en-US"/>
        </a:p>
      </dgm:t>
    </dgm:pt>
    <dgm:pt modelId="{13C5C067-6608-42DF-99CF-93374832B289}" type="parTrans" cxnId="{C636646D-F260-4F49-BE36-D2A8220DEC25}">
      <dgm:prSet/>
      <dgm:spPr/>
      <dgm:t>
        <a:bodyPr/>
        <a:lstStyle/>
        <a:p>
          <a:endParaRPr lang="en-US"/>
        </a:p>
      </dgm:t>
    </dgm:pt>
    <dgm:pt modelId="{74AB49D1-8B5D-42CB-B13A-C2F5550484DE}" type="sibTrans" cxnId="{C636646D-F260-4F49-BE36-D2A8220DEC25}">
      <dgm:prSet/>
      <dgm:spPr/>
      <dgm:t>
        <a:bodyPr/>
        <a:lstStyle/>
        <a:p>
          <a:endParaRPr lang="en-US"/>
        </a:p>
      </dgm:t>
    </dgm:pt>
    <dgm:pt modelId="{1F8DD61A-DC68-438A-872F-82CA6F21E1D7}">
      <dgm:prSet/>
      <dgm:spPr/>
      <dgm:t>
        <a:bodyPr/>
        <a:lstStyle/>
        <a:p>
          <a:r>
            <a:rPr lang="en-GB" b="1"/>
            <a:t>Cognitive-Behavioral Therapy (CBT)</a:t>
          </a:r>
          <a:endParaRPr lang="en-US"/>
        </a:p>
      </dgm:t>
    </dgm:pt>
    <dgm:pt modelId="{C5E4A802-EE8F-491D-9703-3AB9D28076FC}" type="parTrans" cxnId="{165D9F39-8B86-4A7E-8B74-E2F3AC821280}">
      <dgm:prSet/>
      <dgm:spPr/>
      <dgm:t>
        <a:bodyPr/>
        <a:lstStyle/>
        <a:p>
          <a:endParaRPr lang="en-US"/>
        </a:p>
      </dgm:t>
    </dgm:pt>
    <dgm:pt modelId="{4CCFC925-A307-427C-8F27-794433BBACE6}" type="sibTrans" cxnId="{165D9F39-8B86-4A7E-8B74-E2F3AC821280}">
      <dgm:prSet/>
      <dgm:spPr/>
      <dgm:t>
        <a:bodyPr/>
        <a:lstStyle/>
        <a:p>
          <a:endParaRPr lang="en-US"/>
        </a:p>
      </dgm:t>
    </dgm:pt>
    <dgm:pt modelId="{7E67248C-7EEE-41F8-9180-25F2EAAD5E68}">
      <dgm:prSet/>
      <dgm:spPr/>
      <dgm:t>
        <a:bodyPr/>
        <a:lstStyle/>
        <a:p>
          <a:r>
            <a:rPr lang="en-GB"/>
            <a:t>Identify and challenge negative thought patterns (“I’m not good enough”).</a:t>
          </a:r>
          <a:endParaRPr lang="en-US"/>
        </a:p>
      </dgm:t>
    </dgm:pt>
    <dgm:pt modelId="{E3B0F13D-811C-4A64-B3BC-456C6FAC3620}" type="parTrans" cxnId="{4A5285DB-512B-4791-8C93-15FAE263325A}">
      <dgm:prSet/>
      <dgm:spPr/>
      <dgm:t>
        <a:bodyPr/>
        <a:lstStyle/>
        <a:p>
          <a:endParaRPr lang="en-US"/>
        </a:p>
      </dgm:t>
    </dgm:pt>
    <dgm:pt modelId="{8C4B9D3B-1D30-4F5A-86C4-9FFE7FD6CB28}" type="sibTrans" cxnId="{4A5285DB-512B-4791-8C93-15FAE263325A}">
      <dgm:prSet/>
      <dgm:spPr/>
      <dgm:t>
        <a:bodyPr/>
        <a:lstStyle/>
        <a:p>
          <a:endParaRPr lang="en-US"/>
        </a:p>
      </dgm:t>
    </dgm:pt>
    <dgm:pt modelId="{FFDD0348-1B21-46CA-8514-2FF44F5EF9E1}">
      <dgm:prSet/>
      <dgm:spPr/>
      <dgm:t>
        <a:bodyPr/>
        <a:lstStyle/>
        <a:p>
          <a:r>
            <a:rPr lang="en-GB"/>
            <a:t>Teach coping strategies for workplace stress (breathing exercises, reframing).</a:t>
          </a:r>
          <a:endParaRPr lang="en-US"/>
        </a:p>
      </dgm:t>
    </dgm:pt>
    <dgm:pt modelId="{127AF272-44DD-4B76-8938-D9F7A35BF51F}" type="parTrans" cxnId="{F1A86417-F91A-4C7E-A329-EB80E7414CFF}">
      <dgm:prSet/>
      <dgm:spPr/>
      <dgm:t>
        <a:bodyPr/>
        <a:lstStyle/>
        <a:p>
          <a:endParaRPr lang="en-US"/>
        </a:p>
      </dgm:t>
    </dgm:pt>
    <dgm:pt modelId="{0D656459-1EAD-470C-AA08-21DA5C5BE487}" type="sibTrans" cxnId="{F1A86417-F91A-4C7E-A329-EB80E7414CFF}">
      <dgm:prSet/>
      <dgm:spPr/>
      <dgm:t>
        <a:bodyPr/>
        <a:lstStyle/>
        <a:p>
          <a:endParaRPr lang="en-US"/>
        </a:p>
      </dgm:t>
    </dgm:pt>
    <dgm:pt modelId="{B1C41A06-4E90-4D21-B49F-A65C315EEA0D}">
      <dgm:prSet/>
      <dgm:spPr/>
      <dgm:t>
        <a:bodyPr/>
        <a:lstStyle/>
        <a:p>
          <a:r>
            <a:rPr lang="en-GB" b="1"/>
            <a:t>Systemic perspective</a:t>
          </a:r>
          <a:endParaRPr lang="en-US"/>
        </a:p>
      </dgm:t>
    </dgm:pt>
    <dgm:pt modelId="{53F5B642-78BE-4074-91F7-B6348961DDC5}" type="parTrans" cxnId="{286CC8B4-0EF1-4644-8508-3E90D5245C62}">
      <dgm:prSet/>
      <dgm:spPr/>
      <dgm:t>
        <a:bodyPr/>
        <a:lstStyle/>
        <a:p>
          <a:endParaRPr lang="en-US"/>
        </a:p>
      </dgm:t>
    </dgm:pt>
    <dgm:pt modelId="{7892315E-B19F-4C87-94F0-9FCBD4CA74BD}" type="sibTrans" cxnId="{286CC8B4-0EF1-4644-8508-3E90D5245C62}">
      <dgm:prSet/>
      <dgm:spPr/>
      <dgm:t>
        <a:bodyPr/>
        <a:lstStyle/>
        <a:p>
          <a:endParaRPr lang="en-US"/>
        </a:p>
      </dgm:t>
    </dgm:pt>
    <dgm:pt modelId="{4AEC36B5-5EFF-4C1D-9B8E-664BA20AF2B1}">
      <dgm:prSet/>
      <dgm:spPr/>
      <dgm:t>
        <a:bodyPr/>
        <a:lstStyle/>
        <a:p>
          <a:r>
            <a:rPr lang="en-GB"/>
            <a:t>Explore family dynamics and cultural expectations.</a:t>
          </a:r>
          <a:endParaRPr lang="en-US"/>
        </a:p>
      </dgm:t>
    </dgm:pt>
    <dgm:pt modelId="{4951D46B-F164-43D2-8BC2-E7A384B3CC56}" type="parTrans" cxnId="{CEDB830A-B2B0-4765-AB8B-233E9E43BA5D}">
      <dgm:prSet/>
      <dgm:spPr/>
      <dgm:t>
        <a:bodyPr/>
        <a:lstStyle/>
        <a:p>
          <a:endParaRPr lang="en-US"/>
        </a:p>
      </dgm:t>
    </dgm:pt>
    <dgm:pt modelId="{55292A93-2D16-47CB-831B-AC2687914ABB}" type="sibTrans" cxnId="{CEDB830A-B2B0-4765-AB8B-233E9E43BA5D}">
      <dgm:prSet/>
      <dgm:spPr/>
      <dgm:t>
        <a:bodyPr/>
        <a:lstStyle/>
        <a:p>
          <a:endParaRPr lang="en-US"/>
        </a:p>
      </dgm:t>
    </dgm:pt>
    <dgm:pt modelId="{90134200-BC74-4190-BE0F-EB85E60DB7A8}">
      <dgm:prSet/>
      <dgm:spPr/>
      <dgm:t>
        <a:bodyPr/>
        <a:lstStyle/>
        <a:p>
          <a:r>
            <a:rPr lang="en-GB"/>
            <a:t>Address relational patterns with her partner and colleagues.</a:t>
          </a:r>
          <a:endParaRPr lang="en-US"/>
        </a:p>
      </dgm:t>
    </dgm:pt>
    <dgm:pt modelId="{15A69F0A-5E17-4EF1-8809-362EAC2FF7EF}" type="parTrans" cxnId="{BFB71308-6044-4122-95CE-CC8D49FE8C10}">
      <dgm:prSet/>
      <dgm:spPr/>
      <dgm:t>
        <a:bodyPr/>
        <a:lstStyle/>
        <a:p>
          <a:endParaRPr lang="en-US"/>
        </a:p>
      </dgm:t>
    </dgm:pt>
    <dgm:pt modelId="{560834F1-837C-43F7-B2B9-E042D6D73B6E}" type="sibTrans" cxnId="{BFB71308-6044-4122-95CE-CC8D49FE8C10}">
      <dgm:prSet/>
      <dgm:spPr/>
      <dgm:t>
        <a:bodyPr/>
        <a:lstStyle/>
        <a:p>
          <a:endParaRPr lang="en-US"/>
        </a:p>
      </dgm:t>
    </dgm:pt>
    <dgm:pt modelId="{08666B6A-BFE1-47F3-BD49-B1AEF0589CA6}" type="pres">
      <dgm:prSet presAssocID="{602D3EF9-F9AE-4FF6-8590-56E633057453}" presName="Name0" presStyleCnt="0">
        <dgm:presLayoutVars>
          <dgm:dir/>
          <dgm:animLvl val="lvl"/>
          <dgm:resizeHandles val="exact"/>
        </dgm:presLayoutVars>
      </dgm:prSet>
      <dgm:spPr/>
    </dgm:pt>
    <dgm:pt modelId="{76454788-EA6A-4B0E-B20F-5FFFF92326DA}" type="pres">
      <dgm:prSet presAssocID="{466B4DDC-B640-4F1C-BAE8-E7F1030B7804}" presName="composite" presStyleCnt="0"/>
      <dgm:spPr/>
    </dgm:pt>
    <dgm:pt modelId="{29468CB0-559A-49E4-B0A5-F0F9A7E3B858}" type="pres">
      <dgm:prSet presAssocID="{466B4DDC-B640-4F1C-BAE8-E7F1030B780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41EDD4E8-839E-40C4-BAE9-1D16F647F552}" type="pres">
      <dgm:prSet presAssocID="{466B4DDC-B640-4F1C-BAE8-E7F1030B7804}" presName="desTx" presStyleLbl="alignAccFollowNode1" presStyleIdx="0" presStyleCnt="4">
        <dgm:presLayoutVars>
          <dgm:bulletEnabled val="1"/>
        </dgm:presLayoutVars>
      </dgm:prSet>
      <dgm:spPr/>
    </dgm:pt>
    <dgm:pt modelId="{566AC936-5B4B-4E2D-866A-7F126673AD14}" type="pres">
      <dgm:prSet presAssocID="{993BB93A-3DD0-431D-AAE3-A3DFFB117F58}" presName="space" presStyleCnt="0"/>
      <dgm:spPr/>
    </dgm:pt>
    <dgm:pt modelId="{93CB55A7-5229-492C-A042-6DBF5966931D}" type="pres">
      <dgm:prSet presAssocID="{58DEB84D-0258-4686-A8C0-71BDA00B8249}" presName="composite" presStyleCnt="0"/>
      <dgm:spPr/>
    </dgm:pt>
    <dgm:pt modelId="{459734BD-80C1-4ECE-974B-9E773A4B512B}" type="pres">
      <dgm:prSet presAssocID="{58DEB84D-0258-4686-A8C0-71BDA00B824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F06C4733-6924-4B46-A852-1C19FE4E88DE}" type="pres">
      <dgm:prSet presAssocID="{58DEB84D-0258-4686-A8C0-71BDA00B8249}" presName="desTx" presStyleLbl="alignAccFollowNode1" presStyleIdx="1" presStyleCnt="4">
        <dgm:presLayoutVars>
          <dgm:bulletEnabled val="1"/>
        </dgm:presLayoutVars>
      </dgm:prSet>
      <dgm:spPr/>
    </dgm:pt>
    <dgm:pt modelId="{DD350CA3-EAD4-4AC9-85D9-D556ADDA16FB}" type="pres">
      <dgm:prSet presAssocID="{7BF161F1-D1AB-4D5B-92C5-BFEFCB7E4BF4}" presName="space" presStyleCnt="0"/>
      <dgm:spPr/>
    </dgm:pt>
    <dgm:pt modelId="{E8E2C2DB-130A-4630-9473-7F31D8D1B239}" type="pres">
      <dgm:prSet presAssocID="{1F8DD61A-DC68-438A-872F-82CA6F21E1D7}" presName="composite" presStyleCnt="0"/>
      <dgm:spPr/>
    </dgm:pt>
    <dgm:pt modelId="{10A7D6BB-3629-450C-BD0D-DA0827CCF0C1}" type="pres">
      <dgm:prSet presAssocID="{1F8DD61A-DC68-438A-872F-82CA6F21E1D7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2C215F91-E9C0-40EA-B717-6849ACAF0B7C}" type="pres">
      <dgm:prSet presAssocID="{1F8DD61A-DC68-438A-872F-82CA6F21E1D7}" presName="desTx" presStyleLbl="alignAccFollowNode1" presStyleIdx="2" presStyleCnt="4">
        <dgm:presLayoutVars>
          <dgm:bulletEnabled val="1"/>
        </dgm:presLayoutVars>
      </dgm:prSet>
      <dgm:spPr/>
    </dgm:pt>
    <dgm:pt modelId="{0B8A0E82-22F1-4189-892B-93ACB040FEB0}" type="pres">
      <dgm:prSet presAssocID="{4CCFC925-A307-427C-8F27-794433BBACE6}" presName="space" presStyleCnt="0"/>
      <dgm:spPr/>
    </dgm:pt>
    <dgm:pt modelId="{F16ABE37-9572-4383-8B34-1A094154DE2D}" type="pres">
      <dgm:prSet presAssocID="{B1C41A06-4E90-4D21-B49F-A65C315EEA0D}" presName="composite" presStyleCnt="0"/>
      <dgm:spPr/>
    </dgm:pt>
    <dgm:pt modelId="{63CB58EF-8139-466D-9AFC-A1CD907D607C}" type="pres">
      <dgm:prSet presAssocID="{B1C41A06-4E90-4D21-B49F-A65C315EEA0D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46852233-82D7-4C8E-B470-0B2E16DC490F}" type="pres">
      <dgm:prSet presAssocID="{B1C41A06-4E90-4D21-B49F-A65C315EEA0D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FB71308-6044-4122-95CE-CC8D49FE8C10}" srcId="{B1C41A06-4E90-4D21-B49F-A65C315EEA0D}" destId="{90134200-BC74-4190-BE0F-EB85E60DB7A8}" srcOrd="1" destOrd="0" parTransId="{15A69F0A-5E17-4EF1-8809-362EAC2FF7EF}" sibTransId="{560834F1-837C-43F7-B2B9-E042D6D73B6E}"/>
    <dgm:cxn modelId="{CEDB830A-B2B0-4765-AB8B-233E9E43BA5D}" srcId="{B1C41A06-4E90-4D21-B49F-A65C315EEA0D}" destId="{4AEC36B5-5EFF-4C1D-9B8E-664BA20AF2B1}" srcOrd="0" destOrd="0" parTransId="{4951D46B-F164-43D2-8BC2-E7A384B3CC56}" sibTransId="{55292A93-2D16-47CB-831B-AC2687914ABB}"/>
    <dgm:cxn modelId="{B7DCB20C-D229-4B57-A33B-D982485EA64E}" type="presOf" srcId="{2D1CC51C-175E-4FD9-AC96-79BE3A7726E1}" destId="{F06C4733-6924-4B46-A852-1C19FE4E88DE}" srcOrd="0" destOrd="1" presId="urn:microsoft.com/office/officeart/2005/8/layout/hList1"/>
    <dgm:cxn modelId="{95A15E10-98FB-478A-9184-F4A616ACC21E}" type="presOf" srcId="{8974D1D8-6431-4485-A246-89B4D84EC1AB}" destId="{41EDD4E8-839E-40C4-BAE9-1D16F647F552}" srcOrd="0" destOrd="1" presId="urn:microsoft.com/office/officeart/2005/8/layout/hList1"/>
    <dgm:cxn modelId="{F1A86417-F91A-4C7E-A329-EB80E7414CFF}" srcId="{1F8DD61A-DC68-438A-872F-82CA6F21E1D7}" destId="{FFDD0348-1B21-46CA-8514-2FF44F5EF9E1}" srcOrd="1" destOrd="0" parTransId="{127AF272-44DD-4B76-8938-D9F7A35BF51F}" sibTransId="{0D656459-1EAD-470C-AA08-21DA5C5BE487}"/>
    <dgm:cxn modelId="{6F0C851E-D817-4A42-9996-B09AA8376309}" srcId="{466B4DDC-B640-4F1C-BAE8-E7F1030B7804}" destId="{8974D1D8-6431-4485-A246-89B4D84EC1AB}" srcOrd="1" destOrd="0" parTransId="{63F0E54A-F4C1-44E7-BECE-A4F9E761B117}" sibTransId="{40DD764C-941C-472B-B59F-E36435A08F45}"/>
    <dgm:cxn modelId="{739E452B-0084-468E-A1D0-A07D22E1D98B}" type="presOf" srcId="{58DEB84D-0258-4686-A8C0-71BDA00B8249}" destId="{459734BD-80C1-4ECE-974B-9E773A4B512B}" srcOrd="0" destOrd="0" presId="urn:microsoft.com/office/officeart/2005/8/layout/hList1"/>
    <dgm:cxn modelId="{8F5DD830-9409-4A6C-A91A-1B4F2E79982C}" type="presOf" srcId="{602D3EF9-F9AE-4FF6-8590-56E633057453}" destId="{08666B6A-BFE1-47F3-BD49-B1AEF0589CA6}" srcOrd="0" destOrd="0" presId="urn:microsoft.com/office/officeart/2005/8/layout/hList1"/>
    <dgm:cxn modelId="{0C6E7132-7DF5-442F-A507-29D19035E762}" type="presOf" srcId="{90134200-BC74-4190-BE0F-EB85E60DB7A8}" destId="{46852233-82D7-4C8E-B470-0B2E16DC490F}" srcOrd="0" destOrd="1" presId="urn:microsoft.com/office/officeart/2005/8/layout/hList1"/>
    <dgm:cxn modelId="{0238EF32-B9A3-4B17-BFAC-83FBAE6AE1DE}" type="presOf" srcId="{4AEC36B5-5EFF-4C1D-9B8E-664BA20AF2B1}" destId="{46852233-82D7-4C8E-B470-0B2E16DC490F}" srcOrd="0" destOrd="0" presId="urn:microsoft.com/office/officeart/2005/8/layout/hList1"/>
    <dgm:cxn modelId="{1BDA5237-B639-4843-9414-FA23B4177F18}" type="presOf" srcId="{3F3B8D98-08D3-41D6-A604-AB386C7483E4}" destId="{F06C4733-6924-4B46-A852-1C19FE4E88DE}" srcOrd="0" destOrd="0" presId="urn:microsoft.com/office/officeart/2005/8/layout/hList1"/>
    <dgm:cxn modelId="{165D9F39-8B86-4A7E-8B74-E2F3AC821280}" srcId="{602D3EF9-F9AE-4FF6-8590-56E633057453}" destId="{1F8DD61A-DC68-438A-872F-82CA6F21E1D7}" srcOrd="2" destOrd="0" parTransId="{C5E4A802-EE8F-491D-9703-3AB9D28076FC}" sibTransId="{4CCFC925-A307-427C-8F27-794433BBACE6}"/>
    <dgm:cxn modelId="{DBB0F43D-5459-460B-A9B2-A954674F6321}" type="presOf" srcId="{1F8DD61A-DC68-438A-872F-82CA6F21E1D7}" destId="{10A7D6BB-3629-450C-BD0D-DA0827CCF0C1}" srcOrd="0" destOrd="0" presId="urn:microsoft.com/office/officeart/2005/8/layout/hList1"/>
    <dgm:cxn modelId="{0DBD7845-50BD-41AE-8E38-F6AB9F2927BD}" type="presOf" srcId="{FFDD0348-1B21-46CA-8514-2FF44F5EF9E1}" destId="{2C215F91-E9C0-40EA-B717-6849ACAF0B7C}" srcOrd="0" destOrd="1" presId="urn:microsoft.com/office/officeart/2005/8/layout/hList1"/>
    <dgm:cxn modelId="{55DB116D-E0B6-469B-84C9-82742786EDAF}" srcId="{602D3EF9-F9AE-4FF6-8590-56E633057453}" destId="{466B4DDC-B640-4F1C-BAE8-E7F1030B7804}" srcOrd="0" destOrd="0" parTransId="{6F198762-6B6B-42A4-9D80-148E289B3AC1}" sibTransId="{993BB93A-3DD0-431D-AAE3-A3DFFB117F58}"/>
    <dgm:cxn modelId="{C636646D-F260-4F49-BE36-D2A8220DEC25}" srcId="{58DEB84D-0258-4686-A8C0-71BDA00B8249}" destId="{2D1CC51C-175E-4FD9-AC96-79BE3A7726E1}" srcOrd="1" destOrd="0" parTransId="{13C5C067-6608-42DF-99CF-93374832B289}" sibTransId="{74AB49D1-8B5D-42CB-B13A-C2F5550484DE}"/>
    <dgm:cxn modelId="{9BBB624F-D4A5-4FAA-BB01-16005A395282}" type="presOf" srcId="{B1C41A06-4E90-4D21-B49F-A65C315EEA0D}" destId="{63CB58EF-8139-466D-9AFC-A1CD907D607C}" srcOrd="0" destOrd="0" presId="urn:microsoft.com/office/officeart/2005/8/layout/hList1"/>
    <dgm:cxn modelId="{1D9D235A-33A6-415B-880A-66D1A2F48C23}" srcId="{602D3EF9-F9AE-4FF6-8590-56E633057453}" destId="{58DEB84D-0258-4686-A8C0-71BDA00B8249}" srcOrd="1" destOrd="0" parTransId="{47766330-9A5E-40C3-B3FB-4661D99E7789}" sibTransId="{7BF161F1-D1AB-4D5B-92C5-BFEFCB7E4BF4}"/>
    <dgm:cxn modelId="{B975679F-FE7C-43D3-B662-D0B195AFB766}" srcId="{58DEB84D-0258-4686-A8C0-71BDA00B8249}" destId="{3F3B8D98-08D3-41D6-A604-AB386C7483E4}" srcOrd="0" destOrd="0" parTransId="{A082FBD6-373B-4F7D-9036-914C69A35878}" sibTransId="{02D93395-5ABC-4EDA-B477-AFB3B5B51964}"/>
    <dgm:cxn modelId="{0AE5CFA2-8801-4399-97CE-E583094C91EE}" srcId="{466B4DDC-B640-4F1C-BAE8-E7F1030B7804}" destId="{6CC7ACD4-6301-4F55-BAD9-A4E96EFD8D21}" srcOrd="0" destOrd="0" parTransId="{A780601A-436C-4FC9-B02E-8B377F849C45}" sibTransId="{09B220D0-BB9B-46B6-93CB-71DF6B4D83CE}"/>
    <dgm:cxn modelId="{683456A9-C3C7-4F45-9C59-F9769BDC14BA}" type="presOf" srcId="{6CC7ACD4-6301-4F55-BAD9-A4E96EFD8D21}" destId="{41EDD4E8-839E-40C4-BAE9-1D16F647F552}" srcOrd="0" destOrd="0" presId="urn:microsoft.com/office/officeart/2005/8/layout/hList1"/>
    <dgm:cxn modelId="{286CC8B4-0EF1-4644-8508-3E90D5245C62}" srcId="{602D3EF9-F9AE-4FF6-8590-56E633057453}" destId="{B1C41A06-4E90-4D21-B49F-A65C315EEA0D}" srcOrd="3" destOrd="0" parTransId="{53F5B642-78BE-4074-91F7-B6348961DDC5}" sibTransId="{7892315E-B19F-4C87-94F0-9FCBD4CA74BD}"/>
    <dgm:cxn modelId="{6FA7B4B6-9181-4CEF-BA5E-217CCBFB8D70}" type="presOf" srcId="{466B4DDC-B640-4F1C-BAE8-E7F1030B7804}" destId="{29468CB0-559A-49E4-B0A5-F0F9A7E3B858}" srcOrd="0" destOrd="0" presId="urn:microsoft.com/office/officeart/2005/8/layout/hList1"/>
    <dgm:cxn modelId="{4A5285DB-512B-4791-8C93-15FAE263325A}" srcId="{1F8DD61A-DC68-438A-872F-82CA6F21E1D7}" destId="{7E67248C-7EEE-41F8-9180-25F2EAAD5E68}" srcOrd="0" destOrd="0" parTransId="{E3B0F13D-811C-4A64-B3BC-456C6FAC3620}" sibTransId="{8C4B9D3B-1D30-4F5A-86C4-9FFE7FD6CB28}"/>
    <dgm:cxn modelId="{716735E8-FC24-4FDD-BDE1-BE5E6195281A}" type="presOf" srcId="{7E67248C-7EEE-41F8-9180-25F2EAAD5E68}" destId="{2C215F91-E9C0-40EA-B717-6849ACAF0B7C}" srcOrd="0" destOrd="0" presId="urn:microsoft.com/office/officeart/2005/8/layout/hList1"/>
    <dgm:cxn modelId="{D52D2438-F605-4714-941F-6C0FED44D53B}" type="presParOf" srcId="{08666B6A-BFE1-47F3-BD49-B1AEF0589CA6}" destId="{76454788-EA6A-4B0E-B20F-5FFFF92326DA}" srcOrd="0" destOrd="0" presId="urn:microsoft.com/office/officeart/2005/8/layout/hList1"/>
    <dgm:cxn modelId="{22109F8B-6577-4D9E-A13D-613FA58D6E8A}" type="presParOf" srcId="{76454788-EA6A-4B0E-B20F-5FFFF92326DA}" destId="{29468CB0-559A-49E4-B0A5-F0F9A7E3B858}" srcOrd="0" destOrd="0" presId="urn:microsoft.com/office/officeart/2005/8/layout/hList1"/>
    <dgm:cxn modelId="{F81A7D97-873A-4873-871E-62B4AB925718}" type="presParOf" srcId="{76454788-EA6A-4B0E-B20F-5FFFF92326DA}" destId="{41EDD4E8-839E-40C4-BAE9-1D16F647F552}" srcOrd="1" destOrd="0" presId="urn:microsoft.com/office/officeart/2005/8/layout/hList1"/>
    <dgm:cxn modelId="{C13ED3D1-CD8B-40DC-B6BF-F10E3066BB0D}" type="presParOf" srcId="{08666B6A-BFE1-47F3-BD49-B1AEF0589CA6}" destId="{566AC936-5B4B-4E2D-866A-7F126673AD14}" srcOrd="1" destOrd="0" presId="urn:microsoft.com/office/officeart/2005/8/layout/hList1"/>
    <dgm:cxn modelId="{84999ECC-6EBC-49E5-A213-3BD0796E364A}" type="presParOf" srcId="{08666B6A-BFE1-47F3-BD49-B1AEF0589CA6}" destId="{93CB55A7-5229-492C-A042-6DBF5966931D}" srcOrd="2" destOrd="0" presId="urn:microsoft.com/office/officeart/2005/8/layout/hList1"/>
    <dgm:cxn modelId="{4C11C4AF-4D0E-4368-A0DE-E0C3BBF71D00}" type="presParOf" srcId="{93CB55A7-5229-492C-A042-6DBF5966931D}" destId="{459734BD-80C1-4ECE-974B-9E773A4B512B}" srcOrd="0" destOrd="0" presId="urn:microsoft.com/office/officeart/2005/8/layout/hList1"/>
    <dgm:cxn modelId="{CB206947-E956-49AE-8057-439941B879B2}" type="presParOf" srcId="{93CB55A7-5229-492C-A042-6DBF5966931D}" destId="{F06C4733-6924-4B46-A852-1C19FE4E88DE}" srcOrd="1" destOrd="0" presId="urn:microsoft.com/office/officeart/2005/8/layout/hList1"/>
    <dgm:cxn modelId="{8B8E2E4B-32C7-49E1-BFD4-1AA8F570447F}" type="presParOf" srcId="{08666B6A-BFE1-47F3-BD49-B1AEF0589CA6}" destId="{DD350CA3-EAD4-4AC9-85D9-D556ADDA16FB}" srcOrd="3" destOrd="0" presId="urn:microsoft.com/office/officeart/2005/8/layout/hList1"/>
    <dgm:cxn modelId="{582646DB-F4BA-40DB-9B80-7CC4E4A6B911}" type="presParOf" srcId="{08666B6A-BFE1-47F3-BD49-B1AEF0589CA6}" destId="{E8E2C2DB-130A-4630-9473-7F31D8D1B239}" srcOrd="4" destOrd="0" presId="urn:microsoft.com/office/officeart/2005/8/layout/hList1"/>
    <dgm:cxn modelId="{3DA2E58A-50E3-463C-AA7A-A2C33E0A0943}" type="presParOf" srcId="{E8E2C2DB-130A-4630-9473-7F31D8D1B239}" destId="{10A7D6BB-3629-450C-BD0D-DA0827CCF0C1}" srcOrd="0" destOrd="0" presId="urn:microsoft.com/office/officeart/2005/8/layout/hList1"/>
    <dgm:cxn modelId="{CA963AC0-BADE-4C77-840B-9AE568DA544D}" type="presParOf" srcId="{E8E2C2DB-130A-4630-9473-7F31D8D1B239}" destId="{2C215F91-E9C0-40EA-B717-6849ACAF0B7C}" srcOrd="1" destOrd="0" presId="urn:microsoft.com/office/officeart/2005/8/layout/hList1"/>
    <dgm:cxn modelId="{F3008918-5AE1-40B9-889A-18B6D3200496}" type="presParOf" srcId="{08666B6A-BFE1-47F3-BD49-B1AEF0589CA6}" destId="{0B8A0E82-22F1-4189-892B-93ACB040FEB0}" srcOrd="5" destOrd="0" presId="urn:microsoft.com/office/officeart/2005/8/layout/hList1"/>
    <dgm:cxn modelId="{F7EB653E-5AD6-4EEC-89E4-CE81E1EB7DC5}" type="presParOf" srcId="{08666B6A-BFE1-47F3-BD49-B1AEF0589CA6}" destId="{F16ABE37-9572-4383-8B34-1A094154DE2D}" srcOrd="6" destOrd="0" presId="urn:microsoft.com/office/officeart/2005/8/layout/hList1"/>
    <dgm:cxn modelId="{58DEB17F-FA53-49AA-944C-403A7A6A8ACD}" type="presParOf" srcId="{F16ABE37-9572-4383-8B34-1A094154DE2D}" destId="{63CB58EF-8139-466D-9AFC-A1CD907D607C}" srcOrd="0" destOrd="0" presId="urn:microsoft.com/office/officeart/2005/8/layout/hList1"/>
    <dgm:cxn modelId="{11445D02-8681-4CF9-B0DA-B49F8DBF8245}" type="presParOf" srcId="{F16ABE37-9572-4383-8B34-1A094154DE2D}" destId="{46852233-82D7-4C8E-B470-0B2E16DC490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C9F3B93-FC42-41EF-B285-4794CBD5350E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7B5F208-355D-40FE-A8DE-4089E23EC824}">
      <dgm:prSet/>
      <dgm:spPr/>
      <dgm:t>
        <a:bodyPr/>
        <a:lstStyle/>
        <a:p>
          <a:r>
            <a:rPr lang="en-GB"/>
            <a:t>Mary gains insight into how her past affects her present.</a:t>
          </a:r>
          <a:endParaRPr lang="en-US"/>
        </a:p>
      </dgm:t>
    </dgm:pt>
    <dgm:pt modelId="{20993642-AAF2-49B8-BCC6-588E1D11CA82}" type="parTrans" cxnId="{7A72DEF7-9AC3-4F37-B61D-02DCD707A62B}">
      <dgm:prSet/>
      <dgm:spPr/>
      <dgm:t>
        <a:bodyPr/>
        <a:lstStyle/>
        <a:p>
          <a:endParaRPr lang="en-US"/>
        </a:p>
      </dgm:t>
    </dgm:pt>
    <dgm:pt modelId="{7961EC0B-06E5-4311-AC4E-F5E0C60E708F}" type="sibTrans" cxnId="{7A72DEF7-9AC3-4F37-B61D-02DCD707A62B}">
      <dgm:prSet/>
      <dgm:spPr/>
      <dgm:t>
        <a:bodyPr/>
        <a:lstStyle/>
        <a:p>
          <a:endParaRPr lang="en-US"/>
        </a:p>
      </dgm:t>
    </dgm:pt>
    <dgm:pt modelId="{E5B8A7D9-6B34-4631-8FE7-64F74D5C2406}">
      <dgm:prSet/>
      <dgm:spPr/>
      <dgm:t>
        <a:bodyPr/>
        <a:lstStyle/>
        <a:p>
          <a:r>
            <a:rPr lang="en-GB"/>
            <a:t>She learns practical tools to manage anxiety at work.</a:t>
          </a:r>
          <a:endParaRPr lang="en-US"/>
        </a:p>
      </dgm:t>
    </dgm:pt>
    <dgm:pt modelId="{B96EB6D5-2DFC-4CD2-8F6D-D5BDFC94E047}" type="parTrans" cxnId="{A0145B63-862A-4DD7-88F4-95A4AEDFFB62}">
      <dgm:prSet/>
      <dgm:spPr/>
      <dgm:t>
        <a:bodyPr/>
        <a:lstStyle/>
        <a:p>
          <a:endParaRPr lang="en-US"/>
        </a:p>
      </dgm:t>
    </dgm:pt>
    <dgm:pt modelId="{981422E9-658E-4EF8-87F1-CE2F58E4484E}" type="sibTrans" cxnId="{A0145B63-862A-4DD7-88F4-95A4AEDFFB62}">
      <dgm:prSet/>
      <dgm:spPr/>
      <dgm:t>
        <a:bodyPr/>
        <a:lstStyle/>
        <a:p>
          <a:endParaRPr lang="en-US"/>
        </a:p>
      </dgm:t>
    </dgm:pt>
    <dgm:pt modelId="{96DBDB53-2AE5-422C-95B1-041BB256B399}">
      <dgm:prSet/>
      <dgm:spPr/>
      <dgm:t>
        <a:bodyPr/>
        <a:lstStyle/>
        <a:p>
          <a:r>
            <a:rPr lang="en-GB"/>
            <a:t>Her self-esteem improves through affirmations and supportive counselling.</a:t>
          </a:r>
          <a:endParaRPr lang="en-US"/>
        </a:p>
      </dgm:t>
    </dgm:pt>
    <dgm:pt modelId="{7E2A2CF3-DC7D-47E6-B69D-7F9CBB61F1CA}" type="parTrans" cxnId="{6CAEE4B7-3E15-4A8E-B39E-23573D613F7D}">
      <dgm:prSet/>
      <dgm:spPr/>
      <dgm:t>
        <a:bodyPr/>
        <a:lstStyle/>
        <a:p>
          <a:endParaRPr lang="en-US"/>
        </a:p>
      </dgm:t>
    </dgm:pt>
    <dgm:pt modelId="{E26FF2C6-0F61-4B45-AE8F-286CCE08300B}" type="sibTrans" cxnId="{6CAEE4B7-3E15-4A8E-B39E-23573D613F7D}">
      <dgm:prSet/>
      <dgm:spPr/>
      <dgm:t>
        <a:bodyPr/>
        <a:lstStyle/>
        <a:p>
          <a:endParaRPr lang="en-US"/>
        </a:p>
      </dgm:t>
    </dgm:pt>
    <dgm:pt modelId="{08CE1A14-B955-4EC4-BD40-C82CB5BE17A6}">
      <dgm:prSet/>
      <dgm:spPr/>
      <dgm:t>
        <a:bodyPr/>
        <a:lstStyle/>
        <a:p>
          <a:r>
            <a:rPr lang="en-GB"/>
            <a:t>Relationships become healthier as she sets boundaries and communicates more openly.</a:t>
          </a:r>
          <a:endParaRPr lang="en-US"/>
        </a:p>
      </dgm:t>
    </dgm:pt>
    <dgm:pt modelId="{C5F3F21C-0285-45F5-A04F-44DD0EBB6272}" type="parTrans" cxnId="{4C4AAB5C-3740-4EDC-A0F1-A5A8D1262DAA}">
      <dgm:prSet/>
      <dgm:spPr/>
      <dgm:t>
        <a:bodyPr/>
        <a:lstStyle/>
        <a:p>
          <a:endParaRPr lang="en-US"/>
        </a:p>
      </dgm:t>
    </dgm:pt>
    <dgm:pt modelId="{C0C3AF84-D888-43B1-BFBD-F9FA604645D3}" type="sibTrans" cxnId="{4C4AAB5C-3740-4EDC-A0F1-A5A8D1262DAA}">
      <dgm:prSet/>
      <dgm:spPr/>
      <dgm:t>
        <a:bodyPr/>
        <a:lstStyle/>
        <a:p>
          <a:endParaRPr lang="en-US"/>
        </a:p>
      </dgm:t>
    </dgm:pt>
    <dgm:pt modelId="{E63FE3D6-34C2-40AD-A3DB-830A867D92D4}" type="pres">
      <dgm:prSet presAssocID="{AC9F3B93-FC42-41EF-B285-4794CBD5350E}" presName="matrix" presStyleCnt="0">
        <dgm:presLayoutVars>
          <dgm:chMax val="1"/>
          <dgm:dir/>
          <dgm:resizeHandles val="exact"/>
        </dgm:presLayoutVars>
      </dgm:prSet>
      <dgm:spPr/>
    </dgm:pt>
    <dgm:pt modelId="{3607A069-CD44-4B52-AE7D-F5F982CCD65A}" type="pres">
      <dgm:prSet presAssocID="{AC9F3B93-FC42-41EF-B285-4794CBD5350E}" presName="diamond" presStyleLbl="bgShp" presStyleIdx="0" presStyleCnt="1"/>
      <dgm:spPr/>
    </dgm:pt>
    <dgm:pt modelId="{11AAD694-9F15-40A6-9F6E-3B6FF96A91AF}" type="pres">
      <dgm:prSet presAssocID="{AC9F3B93-FC42-41EF-B285-4794CBD5350E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D006C5B-CA2A-433C-A4EB-A89C616A88F5}" type="pres">
      <dgm:prSet presAssocID="{AC9F3B93-FC42-41EF-B285-4794CBD5350E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1CCA2C5-2727-45B6-858E-E18A814367CF}" type="pres">
      <dgm:prSet presAssocID="{AC9F3B93-FC42-41EF-B285-4794CBD5350E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B2A36E8-0E37-4E27-B750-3EC96D2D43F1}" type="pres">
      <dgm:prSet presAssocID="{AC9F3B93-FC42-41EF-B285-4794CBD5350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C4AAB5C-3740-4EDC-A0F1-A5A8D1262DAA}" srcId="{AC9F3B93-FC42-41EF-B285-4794CBD5350E}" destId="{08CE1A14-B955-4EC4-BD40-C82CB5BE17A6}" srcOrd="3" destOrd="0" parTransId="{C5F3F21C-0285-45F5-A04F-44DD0EBB6272}" sibTransId="{C0C3AF84-D888-43B1-BFBD-F9FA604645D3}"/>
    <dgm:cxn modelId="{A0145B63-862A-4DD7-88F4-95A4AEDFFB62}" srcId="{AC9F3B93-FC42-41EF-B285-4794CBD5350E}" destId="{E5B8A7D9-6B34-4631-8FE7-64F74D5C2406}" srcOrd="1" destOrd="0" parTransId="{B96EB6D5-2DFC-4CD2-8F6D-D5BDFC94E047}" sibTransId="{981422E9-658E-4EF8-87F1-CE2F58E4484E}"/>
    <dgm:cxn modelId="{D35D3344-0550-4D77-99B9-7FED7D7621C4}" type="presOf" srcId="{E5B8A7D9-6B34-4631-8FE7-64F74D5C2406}" destId="{CD006C5B-CA2A-433C-A4EB-A89C616A88F5}" srcOrd="0" destOrd="0" presId="urn:microsoft.com/office/officeart/2005/8/layout/matrix3"/>
    <dgm:cxn modelId="{60D1167E-D3F6-4D03-92B6-981CFEE7F559}" type="presOf" srcId="{08CE1A14-B955-4EC4-BD40-C82CB5BE17A6}" destId="{3B2A36E8-0E37-4E27-B750-3EC96D2D43F1}" srcOrd="0" destOrd="0" presId="urn:microsoft.com/office/officeart/2005/8/layout/matrix3"/>
    <dgm:cxn modelId="{6EE0649B-6F67-4FA9-BD51-E8F10B48052D}" type="presOf" srcId="{96DBDB53-2AE5-422C-95B1-041BB256B399}" destId="{31CCA2C5-2727-45B6-858E-E18A814367CF}" srcOrd="0" destOrd="0" presId="urn:microsoft.com/office/officeart/2005/8/layout/matrix3"/>
    <dgm:cxn modelId="{C9C575A3-9A60-4FAF-BBC4-032228AFED3D}" type="presOf" srcId="{AC9F3B93-FC42-41EF-B285-4794CBD5350E}" destId="{E63FE3D6-34C2-40AD-A3DB-830A867D92D4}" srcOrd="0" destOrd="0" presId="urn:microsoft.com/office/officeart/2005/8/layout/matrix3"/>
    <dgm:cxn modelId="{6CAEE4B7-3E15-4A8E-B39E-23573D613F7D}" srcId="{AC9F3B93-FC42-41EF-B285-4794CBD5350E}" destId="{96DBDB53-2AE5-422C-95B1-041BB256B399}" srcOrd="2" destOrd="0" parTransId="{7E2A2CF3-DC7D-47E6-B69D-7F9CBB61F1CA}" sibTransId="{E26FF2C6-0F61-4B45-AE8F-286CCE08300B}"/>
    <dgm:cxn modelId="{62A8EDDB-C298-4A31-AAB6-74049BB1A7AD}" type="presOf" srcId="{A7B5F208-355D-40FE-A8DE-4089E23EC824}" destId="{11AAD694-9F15-40A6-9F6E-3B6FF96A91AF}" srcOrd="0" destOrd="0" presId="urn:microsoft.com/office/officeart/2005/8/layout/matrix3"/>
    <dgm:cxn modelId="{7A72DEF7-9AC3-4F37-B61D-02DCD707A62B}" srcId="{AC9F3B93-FC42-41EF-B285-4794CBD5350E}" destId="{A7B5F208-355D-40FE-A8DE-4089E23EC824}" srcOrd="0" destOrd="0" parTransId="{20993642-AAF2-49B8-BCC6-588E1D11CA82}" sibTransId="{7961EC0B-06E5-4311-AC4E-F5E0C60E708F}"/>
    <dgm:cxn modelId="{6D128862-2CE7-4256-87C3-0521A603C00E}" type="presParOf" srcId="{E63FE3D6-34C2-40AD-A3DB-830A867D92D4}" destId="{3607A069-CD44-4B52-AE7D-F5F982CCD65A}" srcOrd="0" destOrd="0" presId="urn:microsoft.com/office/officeart/2005/8/layout/matrix3"/>
    <dgm:cxn modelId="{212B4992-D402-4B1D-A4CB-C4D0B60ADE2D}" type="presParOf" srcId="{E63FE3D6-34C2-40AD-A3DB-830A867D92D4}" destId="{11AAD694-9F15-40A6-9F6E-3B6FF96A91AF}" srcOrd="1" destOrd="0" presId="urn:microsoft.com/office/officeart/2005/8/layout/matrix3"/>
    <dgm:cxn modelId="{7D553A7E-88C1-40C0-A1B5-716003F812F8}" type="presParOf" srcId="{E63FE3D6-34C2-40AD-A3DB-830A867D92D4}" destId="{CD006C5B-CA2A-433C-A4EB-A89C616A88F5}" srcOrd="2" destOrd="0" presId="urn:microsoft.com/office/officeart/2005/8/layout/matrix3"/>
    <dgm:cxn modelId="{0B75662C-A973-463A-A3C6-A06B42B13708}" type="presParOf" srcId="{E63FE3D6-34C2-40AD-A3DB-830A867D92D4}" destId="{31CCA2C5-2727-45B6-858E-E18A814367CF}" srcOrd="3" destOrd="0" presId="urn:microsoft.com/office/officeart/2005/8/layout/matrix3"/>
    <dgm:cxn modelId="{2DD73E94-72E4-4006-B0FA-B2F2494B0891}" type="presParOf" srcId="{E63FE3D6-34C2-40AD-A3DB-830A867D92D4}" destId="{3B2A36E8-0E37-4E27-B750-3EC96D2D43F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CB477C9-21F6-4BC9-A79A-F5F0510AB0E2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46C7F11-DC37-412E-AB4F-4C8E02458A19}">
      <dgm:prSet/>
      <dgm:spPr/>
      <dgm:t>
        <a:bodyPr/>
        <a:lstStyle/>
        <a:p>
          <a:r>
            <a:rPr lang="en-GB"/>
            <a:t>THANK YOU</a:t>
          </a:r>
          <a:br>
            <a:rPr lang="en-GB"/>
          </a:br>
          <a:endParaRPr lang="en-US"/>
        </a:p>
      </dgm:t>
    </dgm:pt>
    <dgm:pt modelId="{AA6976FC-2D9F-4086-9A4A-91A1BBCBB658}" type="parTrans" cxnId="{D5838D36-D36E-40FF-A325-48771E144F45}">
      <dgm:prSet/>
      <dgm:spPr/>
      <dgm:t>
        <a:bodyPr/>
        <a:lstStyle/>
        <a:p>
          <a:endParaRPr lang="en-US"/>
        </a:p>
      </dgm:t>
    </dgm:pt>
    <dgm:pt modelId="{C910F2F2-5F79-41BC-8F41-7F8BED04D1AA}" type="sibTrans" cxnId="{D5838D36-D36E-40FF-A325-48771E144F45}">
      <dgm:prSet/>
      <dgm:spPr/>
      <dgm:t>
        <a:bodyPr/>
        <a:lstStyle/>
        <a:p>
          <a:endParaRPr lang="en-US"/>
        </a:p>
      </dgm:t>
    </dgm:pt>
    <dgm:pt modelId="{9CBC60DB-6CFE-48CE-B384-EE82DBE37CD6}">
      <dgm:prSet/>
      <dgm:spPr/>
      <dgm:t>
        <a:bodyPr/>
        <a:lstStyle/>
        <a:p>
          <a:r>
            <a:rPr lang="en-GB"/>
            <a:t>Questions and Clarifications</a:t>
          </a:r>
          <a:endParaRPr lang="en-US"/>
        </a:p>
      </dgm:t>
    </dgm:pt>
    <dgm:pt modelId="{E00A187B-44C4-41B0-988E-24B35B4C3682}" type="parTrans" cxnId="{E9244C4F-CCA1-44F1-A382-0CE2BE0FAE3E}">
      <dgm:prSet/>
      <dgm:spPr/>
      <dgm:t>
        <a:bodyPr/>
        <a:lstStyle/>
        <a:p>
          <a:endParaRPr lang="en-US"/>
        </a:p>
      </dgm:t>
    </dgm:pt>
    <dgm:pt modelId="{6FAA1395-ED50-4BF0-A234-D84A44E1E645}" type="sibTrans" cxnId="{E9244C4F-CCA1-44F1-A382-0CE2BE0FAE3E}">
      <dgm:prSet/>
      <dgm:spPr/>
      <dgm:t>
        <a:bodyPr/>
        <a:lstStyle/>
        <a:p>
          <a:endParaRPr lang="en-US"/>
        </a:p>
      </dgm:t>
    </dgm:pt>
    <dgm:pt modelId="{193565C3-6D52-4274-90C7-FCF77DEACFD7}" type="pres">
      <dgm:prSet presAssocID="{CCB477C9-21F6-4BC9-A79A-F5F0510AB0E2}" presName="root" presStyleCnt="0">
        <dgm:presLayoutVars>
          <dgm:dir/>
          <dgm:resizeHandles val="exact"/>
        </dgm:presLayoutVars>
      </dgm:prSet>
      <dgm:spPr/>
    </dgm:pt>
    <dgm:pt modelId="{C3C622DE-E5C6-42B9-AA70-A17D1C3F2379}" type="pres">
      <dgm:prSet presAssocID="{346C7F11-DC37-412E-AB4F-4C8E02458A19}" presName="compNode" presStyleCnt="0"/>
      <dgm:spPr/>
    </dgm:pt>
    <dgm:pt modelId="{89ADF408-B129-4D0C-BD40-8FEA054D3EAA}" type="pres">
      <dgm:prSet presAssocID="{346C7F11-DC37-412E-AB4F-4C8E02458A1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23865CB3-3CF9-4860-A21F-E982A88FB3F6}" type="pres">
      <dgm:prSet presAssocID="{346C7F11-DC37-412E-AB4F-4C8E02458A19}" presName="spaceRect" presStyleCnt="0"/>
      <dgm:spPr/>
    </dgm:pt>
    <dgm:pt modelId="{1DD27194-309F-4883-B6C3-B45274E6F567}" type="pres">
      <dgm:prSet presAssocID="{346C7F11-DC37-412E-AB4F-4C8E02458A19}" presName="textRect" presStyleLbl="revTx" presStyleIdx="0" presStyleCnt="2">
        <dgm:presLayoutVars>
          <dgm:chMax val="1"/>
          <dgm:chPref val="1"/>
        </dgm:presLayoutVars>
      </dgm:prSet>
      <dgm:spPr/>
    </dgm:pt>
    <dgm:pt modelId="{3BCC8A9B-D1BB-47F7-873F-496BA316C4E8}" type="pres">
      <dgm:prSet presAssocID="{C910F2F2-5F79-41BC-8F41-7F8BED04D1AA}" presName="sibTrans" presStyleCnt="0"/>
      <dgm:spPr/>
    </dgm:pt>
    <dgm:pt modelId="{6F5414A0-5DC0-46C8-9AFD-F59D5DBF1B9F}" type="pres">
      <dgm:prSet presAssocID="{9CBC60DB-6CFE-48CE-B384-EE82DBE37CD6}" presName="compNode" presStyleCnt="0"/>
      <dgm:spPr/>
    </dgm:pt>
    <dgm:pt modelId="{373B38C2-8C5E-4944-AFD7-A3891C43C8A3}" type="pres">
      <dgm:prSet presAssocID="{9CBC60DB-6CFE-48CE-B384-EE82DBE37CD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EFB23B13-59CE-40A8-B671-819C36B562F1}" type="pres">
      <dgm:prSet presAssocID="{9CBC60DB-6CFE-48CE-B384-EE82DBE37CD6}" presName="spaceRect" presStyleCnt="0"/>
      <dgm:spPr/>
    </dgm:pt>
    <dgm:pt modelId="{598B900F-B737-4211-A091-DD64B87D6BDD}" type="pres">
      <dgm:prSet presAssocID="{9CBC60DB-6CFE-48CE-B384-EE82DBE37CD6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BB427919-C93E-445B-955F-2DE1445D7C69}" type="presOf" srcId="{346C7F11-DC37-412E-AB4F-4C8E02458A19}" destId="{1DD27194-309F-4883-B6C3-B45274E6F567}" srcOrd="0" destOrd="0" presId="urn:microsoft.com/office/officeart/2018/2/layout/IconLabelList"/>
    <dgm:cxn modelId="{D5838D36-D36E-40FF-A325-48771E144F45}" srcId="{CCB477C9-21F6-4BC9-A79A-F5F0510AB0E2}" destId="{346C7F11-DC37-412E-AB4F-4C8E02458A19}" srcOrd="0" destOrd="0" parTransId="{AA6976FC-2D9F-4086-9A4A-91A1BBCBB658}" sibTransId="{C910F2F2-5F79-41BC-8F41-7F8BED04D1AA}"/>
    <dgm:cxn modelId="{C4699664-6FBF-4B0D-A2DB-DC3C652C0761}" type="presOf" srcId="{CCB477C9-21F6-4BC9-A79A-F5F0510AB0E2}" destId="{193565C3-6D52-4274-90C7-FCF77DEACFD7}" srcOrd="0" destOrd="0" presId="urn:microsoft.com/office/officeart/2018/2/layout/IconLabelList"/>
    <dgm:cxn modelId="{E9244C4F-CCA1-44F1-A382-0CE2BE0FAE3E}" srcId="{CCB477C9-21F6-4BC9-A79A-F5F0510AB0E2}" destId="{9CBC60DB-6CFE-48CE-B384-EE82DBE37CD6}" srcOrd="1" destOrd="0" parTransId="{E00A187B-44C4-41B0-988E-24B35B4C3682}" sibTransId="{6FAA1395-ED50-4BF0-A234-D84A44E1E645}"/>
    <dgm:cxn modelId="{D3A3BADB-2C96-4DBB-A5A0-3CD89DC09E29}" type="presOf" srcId="{9CBC60DB-6CFE-48CE-B384-EE82DBE37CD6}" destId="{598B900F-B737-4211-A091-DD64B87D6BDD}" srcOrd="0" destOrd="0" presId="urn:microsoft.com/office/officeart/2018/2/layout/IconLabelList"/>
    <dgm:cxn modelId="{895E68AA-B71D-4696-BC5F-BFD48613E445}" type="presParOf" srcId="{193565C3-6D52-4274-90C7-FCF77DEACFD7}" destId="{C3C622DE-E5C6-42B9-AA70-A17D1C3F2379}" srcOrd="0" destOrd="0" presId="urn:microsoft.com/office/officeart/2018/2/layout/IconLabelList"/>
    <dgm:cxn modelId="{D9DA3DA4-BEB7-4F09-A332-F8A7EE3D5397}" type="presParOf" srcId="{C3C622DE-E5C6-42B9-AA70-A17D1C3F2379}" destId="{89ADF408-B129-4D0C-BD40-8FEA054D3EAA}" srcOrd="0" destOrd="0" presId="urn:microsoft.com/office/officeart/2018/2/layout/IconLabelList"/>
    <dgm:cxn modelId="{E9049FF1-6009-4D7D-9FE3-6739F9FD67BA}" type="presParOf" srcId="{C3C622DE-E5C6-42B9-AA70-A17D1C3F2379}" destId="{23865CB3-3CF9-4860-A21F-E982A88FB3F6}" srcOrd="1" destOrd="0" presId="urn:microsoft.com/office/officeart/2018/2/layout/IconLabelList"/>
    <dgm:cxn modelId="{E76B86E2-B611-43DB-BE73-9844FEA32EF8}" type="presParOf" srcId="{C3C622DE-E5C6-42B9-AA70-A17D1C3F2379}" destId="{1DD27194-309F-4883-B6C3-B45274E6F567}" srcOrd="2" destOrd="0" presId="urn:microsoft.com/office/officeart/2018/2/layout/IconLabelList"/>
    <dgm:cxn modelId="{39C926AF-BEBD-46DA-8B43-F24FBD32C9E3}" type="presParOf" srcId="{193565C3-6D52-4274-90C7-FCF77DEACFD7}" destId="{3BCC8A9B-D1BB-47F7-873F-496BA316C4E8}" srcOrd="1" destOrd="0" presId="urn:microsoft.com/office/officeart/2018/2/layout/IconLabelList"/>
    <dgm:cxn modelId="{A5121696-044B-4DA8-80D4-9D2017C887FF}" type="presParOf" srcId="{193565C3-6D52-4274-90C7-FCF77DEACFD7}" destId="{6F5414A0-5DC0-46C8-9AFD-F59D5DBF1B9F}" srcOrd="2" destOrd="0" presId="urn:microsoft.com/office/officeart/2018/2/layout/IconLabelList"/>
    <dgm:cxn modelId="{EC24D870-105A-4C17-9D59-DE052BE3744D}" type="presParOf" srcId="{6F5414A0-5DC0-46C8-9AFD-F59D5DBF1B9F}" destId="{373B38C2-8C5E-4944-AFD7-A3891C43C8A3}" srcOrd="0" destOrd="0" presId="urn:microsoft.com/office/officeart/2018/2/layout/IconLabelList"/>
    <dgm:cxn modelId="{4C059F65-B42D-448B-9F97-253F5420873C}" type="presParOf" srcId="{6F5414A0-5DC0-46C8-9AFD-F59D5DBF1B9F}" destId="{EFB23B13-59CE-40A8-B671-819C36B562F1}" srcOrd="1" destOrd="0" presId="urn:microsoft.com/office/officeart/2018/2/layout/IconLabelList"/>
    <dgm:cxn modelId="{48D15DE6-2D50-4DB2-B74A-E4B830BC072D}" type="presParOf" srcId="{6F5414A0-5DC0-46C8-9AFD-F59D5DBF1B9F}" destId="{598B900F-B737-4211-A091-DD64B87D6BD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A0379B-E659-41D5-AC67-896E5C314018}">
      <dsp:nvSpPr>
        <dsp:cNvPr id="0" name=""/>
        <dsp:cNvSpPr/>
      </dsp:nvSpPr>
      <dsp:spPr>
        <a:xfrm>
          <a:off x="0" y="807355"/>
          <a:ext cx="6245265" cy="1776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0831B-C33A-4087-8CE8-1932EFF3D46F}">
      <dsp:nvSpPr>
        <dsp:cNvPr id="0" name=""/>
        <dsp:cNvSpPr/>
      </dsp:nvSpPr>
      <dsp:spPr>
        <a:xfrm>
          <a:off x="537357" y="1207043"/>
          <a:ext cx="977969" cy="9770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517474-42FD-499F-98D9-5200B4CD5768}">
      <dsp:nvSpPr>
        <dsp:cNvPr id="0" name=""/>
        <dsp:cNvSpPr/>
      </dsp:nvSpPr>
      <dsp:spPr>
        <a:xfrm>
          <a:off x="2052685" y="807355"/>
          <a:ext cx="4188564" cy="1778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185" tIns="188185" rIns="188185" bIns="188185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Integrative counselling is a therapeutic </a:t>
          </a:r>
          <a:r>
            <a:rPr lang="en-GB" sz="2000" kern="1200" dirty="0"/>
            <a:t>approach</a:t>
          </a:r>
          <a:r>
            <a:rPr lang="en-GB" sz="1700" kern="1200" dirty="0"/>
            <a:t> that combines </a:t>
          </a:r>
          <a:r>
            <a:rPr lang="en-GB" sz="1700" b="1" kern="1200" dirty="0"/>
            <a:t>techniques</a:t>
          </a:r>
          <a:r>
            <a:rPr lang="en-GB" sz="1700" kern="1200" dirty="0"/>
            <a:t> and </a:t>
          </a:r>
          <a:r>
            <a:rPr lang="en-GB" sz="1700" b="1" kern="1200" dirty="0"/>
            <a:t>theories </a:t>
          </a:r>
          <a:r>
            <a:rPr lang="en-GB" sz="1700" kern="1200" dirty="0"/>
            <a:t>from different schools of thought to create a flexible, client‑</a:t>
          </a:r>
          <a:r>
            <a:rPr lang="en-GB" sz="1700" kern="1200" dirty="0" err="1"/>
            <a:t>centered</a:t>
          </a:r>
          <a:r>
            <a:rPr lang="en-GB" sz="1700" kern="1200" dirty="0"/>
            <a:t> framework. </a:t>
          </a:r>
          <a:endParaRPr lang="en-US" sz="1700" kern="1200" dirty="0"/>
        </a:p>
      </dsp:txBody>
      <dsp:txXfrm>
        <a:off x="2052685" y="807355"/>
        <a:ext cx="4188564" cy="1778126"/>
      </dsp:txXfrm>
    </dsp:sp>
    <dsp:sp modelId="{5DAFB630-B07F-40BA-B98C-308E3DCFBF9B}">
      <dsp:nvSpPr>
        <dsp:cNvPr id="0" name=""/>
        <dsp:cNvSpPr/>
      </dsp:nvSpPr>
      <dsp:spPr>
        <a:xfrm>
          <a:off x="0" y="3003864"/>
          <a:ext cx="6245265" cy="1776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AFE53A-3311-4047-942B-D560609700A4}">
      <dsp:nvSpPr>
        <dsp:cNvPr id="0" name=""/>
        <dsp:cNvSpPr/>
      </dsp:nvSpPr>
      <dsp:spPr>
        <a:xfrm>
          <a:off x="537357" y="3403552"/>
          <a:ext cx="977969" cy="9770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1E95BF-2BAE-4C93-9E43-D2C0D309587A}">
      <dsp:nvSpPr>
        <dsp:cNvPr id="0" name=""/>
        <dsp:cNvSpPr/>
      </dsp:nvSpPr>
      <dsp:spPr>
        <a:xfrm>
          <a:off x="2052685" y="3003864"/>
          <a:ext cx="4188564" cy="1778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8185" tIns="188185" rIns="188185" bIns="18818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It recognizes that </a:t>
          </a:r>
          <a:r>
            <a:rPr lang="en-GB" sz="1800" b="1" kern="1200" dirty="0"/>
            <a:t>no single method </a:t>
          </a:r>
          <a:r>
            <a:rPr lang="en-GB" sz="2400" b="1" kern="1200" dirty="0"/>
            <a:t>works</a:t>
          </a:r>
          <a:r>
            <a:rPr lang="en-GB" sz="1800" b="1" kern="1200" dirty="0"/>
            <a:t> for everyone</a:t>
          </a:r>
          <a:r>
            <a:rPr lang="en-GB" sz="1800" kern="1200" dirty="0"/>
            <a:t>, so counsellors adapt their strategies to suit each </a:t>
          </a:r>
          <a:r>
            <a:rPr lang="en-GB" sz="2000" kern="1200" dirty="0"/>
            <a:t>individual’s</a:t>
          </a:r>
          <a:r>
            <a:rPr lang="en-GB" sz="1800" kern="1200" dirty="0"/>
            <a:t> unique needs and circumstances. </a:t>
          </a:r>
          <a:endParaRPr lang="en-US" sz="1800" kern="1200" dirty="0"/>
        </a:p>
      </dsp:txBody>
      <dsp:txXfrm>
        <a:off x="2052685" y="3003864"/>
        <a:ext cx="4188564" cy="1778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ABBCD-B36A-4554-ABEE-8733EF43B4A2}">
      <dsp:nvSpPr>
        <dsp:cNvPr id="0" name=""/>
        <dsp:cNvSpPr/>
      </dsp:nvSpPr>
      <dsp:spPr>
        <a:xfrm>
          <a:off x="0" y="148358"/>
          <a:ext cx="6245265" cy="17046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1" kern="1200"/>
            <a:t>Definition:</a:t>
          </a:r>
          <a:r>
            <a:rPr lang="en-GB" sz="3100" kern="1200"/>
            <a:t> Integrative counselling blends techniques from multiple therapeutic models.</a:t>
          </a:r>
          <a:endParaRPr lang="en-US" sz="3100" kern="1200"/>
        </a:p>
      </dsp:txBody>
      <dsp:txXfrm>
        <a:off x="83216" y="231574"/>
        <a:ext cx="6078833" cy="1538258"/>
      </dsp:txXfrm>
    </dsp:sp>
    <dsp:sp modelId="{82D02F10-25F5-46D1-8C50-87C07C2188E3}">
      <dsp:nvSpPr>
        <dsp:cNvPr id="0" name=""/>
        <dsp:cNvSpPr/>
      </dsp:nvSpPr>
      <dsp:spPr>
        <a:xfrm>
          <a:off x="0" y="1942328"/>
          <a:ext cx="6245265" cy="170469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1" kern="1200"/>
            <a:t>Purpose: </a:t>
          </a:r>
          <a:r>
            <a:rPr lang="en-GB" sz="3100" kern="1200"/>
            <a:t>To tailor therapy to the unique needs of each client.</a:t>
          </a:r>
          <a:endParaRPr lang="en-US" sz="3100" kern="1200"/>
        </a:p>
      </dsp:txBody>
      <dsp:txXfrm>
        <a:off x="83216" y="2025544"/>
        <a:ext cx="6078833" cy="1538258"/>
      </dsp:txXfrm>
    </dsp:sp>
    <dsp:sp modelId="{CB7C567C-5837-41E3-8C9F-73538BC0BF2A}">
      <dsp:nvSpPr>
        <dsp:cNvPr id="0" name=""/>
        <dsp:cNvSpPr/>
      </dsp:nvSpPr>
      <dsp:spPr>
        <a:xfrm>
          <a:off x="0" y="3736298"/>
          <a:ext cx="6245265" cy="170469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1" kern="1200"/>
            <a:t>Key idea: </a:t>
          </a:r>
          <a:r>
            <a:rPr lang="en-GB" sz="3100" i="1" kern="1200"/>
            <a:t>No single theory explains all human problems.</a:t>
          </a:r>
          <a:endParaRPr lang="en-US" sz="3100" kern="1200"/>
        </a:p>
      </dsp:txBody>
      <dsp:txXfrm>
        <a:off x="83216" y="3819514"/>
        <a:ext cx="6078833" cy="15382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F95B4B-3710-448A-B77E-DC3C310C9C9E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0843EC-C526-4040-B440-2CEF2AF4D1DE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03B6A9-7C2D-401E-93BE-AF585397D201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Flexibility in approach</a:t>
          </a:r>
          <a:endParaRPr lang="en-US" sz="1500" kern="1200"/>
        </a:p>
      </dsp:txBody>
      <dsp:txXfrm>
        <a:off x="100682" y="2684598"/>
        <a:ext cx="2370489" cy="720000"/>
      </dsp:txXfrm>
    </dsp:sp>
    <dsp:sp modelId="{0FAA173B-513B-48A4-B979-424E1DC8B89E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5095C9-7755-493E-9A08-02A82EF7191F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75E2B6-D3D5-49BF-AF86-3C394F68F656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Holistic focus (mind, emotions, relationships, culture)</a:t>
          </a:r>
          <a:endParaRPr lang="en-US" sz="1500" kern="1200"/>
        </a:p>
      </dsp:txBody>
      <dsp:txXfrm>
        <a:off x="2886007" y="2684598"/>
        <a:ext cx="2370489" cy="720000"/>
      </dsp:txXfrm>
    </dsp:sp>
    <dsp:sp modelId="{8D9A0AE6-2FBC-4C1C-B0D9-DBD0D2555028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57166-E41D-493A-B6C2-DDC9E04EA24E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D9CDAF-EB49-4F45-9557-DC3929FEB626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Personalization for each client</a:t>
          </a:r>
          <a:endParaRPr lang="en-US" sz="1500" kern="1200"/>
        </a:p>
      </dsp:txBody>
      <dsp:txXfrm>
        <a:off x="5671332" y="2684598"/>
        <a:ext cx="2370489" cy="720000"/>
      </dsp:txXfrm>
    </dsp:sp>
    <dsp:sp modelId="{38B730AC-6394-4F48-9DEF-22F2339491AA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1E54F-6A32-4367-8FCE-CBD9BACB1263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DE9649-7D03-4BA5-B39F-A66A8E96C27D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Coherent theoretical grounding</a:t>
          </a:r>
          <a:endParaRPr lang="en-US" sz="1500" kern="1200"/>
        </a:p>
      </dsp:txBody>
      <dsp:txXfrm>
        <a:off x="8456657" y="2684598"/>
        <a:ext cx="2370489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60BFCB-90FC-44AE-BFD2-124992AC0891}">
      <dsp:nvSpPr>
        <dsp:cNvPr id="0" name=""/>
        <dsp:cNvSpPr/>
      </dsp:nvSpPr>
      <dsp:spPr>
        <a:xfrm>
          <a:off x="0" y="23104"/>
          <a:ext cx="6900512" cy="103808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Humanistic (empathy, self-actualization)</a:t>
          </a:r>
          <a:endParaRPr lang="en-US" sz="2600" kern="1200"/>
        </a:p>
      </dsp:txBody>
      <dsp:txXfrm>
        <a:off x="50675" y="73779"/>
        <a:ext cx="6799162" cy="936732"/>
      </dsp:txXfrm>
    </dsp:sp>
    <dsp:sp modelId="{E0346DB6-08E5-4CF3-A0E5-0FC80833C5AD}">
      <dsp:nvSpPr>
        <dsp:cNvPr id="0" name=""/>
        <dsp:cNvSpPr/>
      </dsp:nvSpPr>
      <dsp:spPr>
        <a:xfrm>
          <a:off x="0" y="1136066"/>
          <a:ext cx="6900512" cy="1038082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Cognitive-Behavioral Therapy (CBT)</a:t>
          </a:r>
          <a:endParaRPr lang="en-US" sz="2600" kern="1200"/>
        </a:p>
      </dsp:txBody>
      <dsp:txXfrm>
        <a:off x="50675" y="1186741"/>
        <a:ext cx="6799162" cy="936732"/>
      </dsp:txXfrm>
    </dsp:sp>
    <dsp:sp modelId="{F03D03D1-E493-4D03-A13C-885D1B44A377}">
      <dsp:nvSpPr>
        <dsp:cNvPr id="0" name=""/>
        <dsp:cNvSpPr/>
      </dsp:nvSpPr>
      <dsp:spPr>
        <a:xfrm>
          <a:off x="0" y="2249029"/>
          <a:ext cx="6900512" cy="1038082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Psychodynamic (unconscious processes, childhood)</a:t>
          </a:r>
          <a:endParaRPr lang="en-US" sz="2600" kern="1200"/>
        </a:p>
      </dsp:txBody>
      <dsp:txXfrm>
        <a:off x="50675" y="2299704"/>
        <a:ext cx="6799162" cy="936732"/>
      </dsp:txXfrm>
    </dsp:sp>
    <dsp:sp modelId="{66E19282-222B-40A5-9CAE-6557BF3249FE}">
      <dsp:nvSpPr>
        <dsp:cNvPr id="0" name=""/>
        <dsp:cNvSpPr/>
      </dsp:nvSpPr>
      <dsp:spPr>
        <a:xfrm>
          <a:off x="0" y="3361991"/>
          <a:ext cx="6900512" cy="1038082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Systemic/Family therapy</a:t>
          </a:r>
          <a:endParaRPr lang="en-US" sz="2600" kern="1200"/>
        </a:p>
      </dsp:txBody>
      <dsp:txXfrm>
        <a:off x="50675" y="3412666"/>
        <a:ext cx="6799162" cy="936732"/>
      </dsp:txXfrm>
    </dsp:sp>
    <dsp:sp modelId="{7800C376-B0E1-42A5-9120-1481DF4BE204}">
      <dsp:nvSpPr>
        <dsp:cNvPr id="0" name=""/>
        <dsp:cNvSpPr/>
      </dsp:nvSpPr>
      <dsp:spPr>
        <a:xfrm>
          <a:off x="0" y="4474954"/>
          <a:ext cx="6900512" cy="1038082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/>
            <a:t>Mindfulness and body-based practices</a:t>
          </a:r>
          <a:endParaRPr lang="en-US" sz="2600" kern="1200"/>
        </a:p>
      </dsp:txBody>
      <dsp:txXfrm>
        <a:off x="50675" y="4525629"/>
        <a:ext cx="6799162" cy="9367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D310F5-3B82-480B-BB63-3BA7022AF4DA}">
      <dsp:nvSpPr>
        <dsp:cNvPr id="0" name=""/>
        <dsp:cNvSpPr/>
      </dsp:nvSpPr>
      <dsp:spPr>
        <a:xfrm>
          <a:off x="1805475" y="27"/>
          <a:ext cx="2753272" cy="2753272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Addresses layered challenges (trauma, stress, cultural expectations)</a:t>
          </a:r>
          <a:endParaRPr lang="en-US" sz="1500" kern="1200"/>
        </a:p>
      </dsp:txBody>
      <dsp:txXfrm>
        <a:off x="2493793" y="27"/>
        <a:ext cx="1376636" cy="2271449"/>
      </dsp:txXfrm>
    </dsp:sp>
    <dsp:sp modelId="{952D0019-6B7C-44A3-B101-F4C044D43F8D}">
      <dsp:nvSpPr>
        <dsp:cNvPr id="0" name=""/>
        <dsp:cNvSpPr/>
      </dsp:nvSpPr>
      <dsp:spPr>
        <a:xfrm rot="7200000">
          <a:off x="3399253" y="2760531"/>
          <a:ext cx="2753272" cy="2753272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Adaptable to diverse populations</a:t>
          </a:r>
          <a:endParaRPr lang="en-US" sz="1500" kern="1200"/>
        </a:p>
      </dsp:txBody>
      <dsp:txXfrm rot="-5400000">
        <a:off x="3848800" y="3569304"/>
        <a:ext cx="2271449" cy="1376636"/>
      </dsp:txXfrm>
    </dsp:sp>
    <dsp:sp modelId="{29C6B883-6FF2-4C31-A26D-109F91ECAB0F}">
      <dsp:nvSpPr>
        <dsp:cNvPr id="0" name=""/>
        <dsp:cNvSpPr/>
      </dsp:nvSpPr>
      <dsp:spPr>
        <a:xfrm rot="14400000">
          <a:off x="211697" y="2760531"/>
          <a:ext cx="2753272" cy="2753272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Useful in community-based mental health work</a:t>
          </a:r>
          <a:endParaRPr lang="en-US" sz="1500" kern="1200"/>
        </a:p>
      </dsp:txBody>
      <dsp:txXfrm rot="5400000">
        <a:off x="243974" y="3569304"/>
        <a:ext cx="2271449" cy="13766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0AC5C-3EC2-41F5-AD1C-C77C57A6C7C0}">
      <dsp:nvSpPr>
        <dsp:cNvPr id="0" name=""/>
        <dsp:cNvSpPr/>
      </dsp:nvSpPr>
      <dsp:spPr>
        <a:xfrm>
          <a:off x="0" y="651"/>
          <a:ext cx="6651253" cy="15249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C3197-4426-49E9-A4BA-B2E90CBB717E}">
      <dsp:nvSpPr>
        <dsp:cNvPr id="0" name=""/>
        <dsp:cNvSpPr/>
      </dsp:nvSpPr>
      <dsp:spPr>
        <a:xfrm>
          <a:off x="461309" y="343774"/>
          <a:ext cx="838743" cy="8387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7B08F9-1A44-4525-ACD0-65FEA21C105C}">
      <dsp:nvSpPr>
        <dsp:cNvPr id="0" name=""/>
        <dsp:cNvSpPr/>
      </dsp:nvSpPr>
      <dsp:spPr>
        <a:xfrm>
          <a:off x="1761361" y="651"/>
          <a:ext cx="4889891" cy="1524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95" tIns="161395" rIns="161395" bIns="16139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Requires broad training across theories</a:t>
          </a:r>
          <a:endParaRPr lang="en-US" sz="2500" kern="1200"/>
        </a:p>
      </dsp:txBody>
      <dsp:txXfrm>
        <a:off x="1761361" y="651"/>
        <a:ext cx="4889891" cy="1524988"/>
      </dsp:txXfrm>
    </dsp:sp>
    <dsp:sp modelId="{DA8D9B36-4148-4E36-BA5C-35DC2A0F6E49}">
      <dsp:nvSpPr>
        <dsp:cNvPr id="0" name=""/>
        <dsp:cNvSpPr/>
      </dsp:nvSpPr>
      <dsp:spPr>
        <a:xfrm>
          <a:off x="0" y="1906887"/>
          <a:ext cx="6651253" cy="15249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4DD051-BED2-4510-A735-9259E693E949}">
      <dsp:nvSpPr>
        <dsp:cNvPr id="0" name=""/>
        <dsp:cNvSpPr/>
      </dsp:nvSpPr>
      <dsp:spPr>
        <a:xfrm>
          <a:off x="461309" y="2250010"/>
          <a:ext cx="838743" cy="8387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3BB85B-7978-4515-92F6-730C4CACE369}">
      <dsp:nvSpPr>
        <dsp:cNvPr id="0" name=""/>
        <dsp:cNvSpPr/>
      </dsp:nvSpPr>
      <dsp:spPr>
        <a:xfrm>
          <a:off x="1761361" y="1906887"/>
          <a:ext cx="4889891" cy="1524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95" tIns="161395" rIns="161395" bIns="16139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Risk of dilution if not coherent</a:t>
          </a:r>
          <a:endParaRPr lang="en-US" sz="2500" kern="1200"/>
        </a:p>
      </dsp:txBody>
      <dsp:txXfrm>
        <a:off x="1761361" y="1906887"/>
        <a:ext cx="4889891" cy="1524988"/>
      </dsp:txXfrm>
    </dsp:sp>
    <dsp:sp modelId="{C4AFCC60-DEBB-4755-86BB-279F2B437BD3}">
      <dsp:nvSpPr>
        <dsp:cNvPr id="0" name=""/>
        <dsp:cNvSpPr/>
      </dsp:nvSpPr>
      <dsp:spPr>
        <a:xfrm>
          <a:off x="0" y="3813123"/>
          <a:ext cx="6651253" cy="152498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4BEE3-0696-4469-9D4F-E4D90BE7A461}">
      <dsp:nvSpPr>
        <dsp:cNvPr id="0" name=""/>
        <dsp:cNvSpPr/>
      </dsp:nvSpPr>
      <dsp:spPr>
        <a:xfrm>
          <a:off x="461309" y="4156246"/>
          <a:ext cx="838743" cy="83874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B54BF0-5AD2-499C-9904-AE52BBBE7230}">
      <dsp:nvSpPr>
        <dsp:cNvPr id="0" name=""/>
        <dsp:cNvSpPr/>
      </dsp:nvSpPr>
      <dsp:spPr>
        <a:xfrm>
          <a:off x="1761361" y="3813123"/>
          <a:ext cx="4889891" cy="1524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395" tIns="161395" rIns="161395" bIns="16139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Ethical responsibility to use evidence-based methods</a:t>
          </a:r>
          <a:endParaRPr lang="en-US" sz="2500" kern="1200"/>
        </a:p>
      </dsp:txBody>
      <dsp:txXfrm>
        <a:off x="1761361" y="3813123"/>
        <a:ext cx="4889891" cy="15249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68CB0-559A-49E4-B0A5-F0F9A7E3B858}">
      <dsp:nvSpPr>
        <dsp:cNvPr id="0" name=""/>
        <dsp:cNvSpPr/>
      </dsp:nvSpPr>
      <dsp:spPr>
        <a:xfrm>
          <a:off x="3953" y="191728"/>
          <a:ext cx="2377306" cy="90446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Psychodynamic techniques</a:t>
          </a:r>
          <a:endParaRPr lang="en-US" sz="1800" kern="1200"/>
        </a:p>
      </dsp:txBody>
      <dsp:txXfrm>
        <a:off x="3953" y="191728"/>
        <a:ext cx="2377306" cy="904460"/>
      </dsp:txXfrm>
    </dsp:sp>
    <dsp:sp modelId="{41EDD4E8-839E-40C4-BAE9-1D16F647F552}">
      <dsp:nvSpPr>
        <dsp:cNvPr id="0" name=""/>
        <dsp:cNvSpPr/>
      </dsp:nvSpPr>
      <dsp:spPr>
        <a:xfrm>
          <a:off x="3953" y="1096189"/>
          <a:ext cx="2377306" cy="30634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Explore Mary’s early childhood experiences and attachment patterns.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Help her understand how past neglect influences her current relationships.</a:t>
          </a:r>
          <a:endParaRPr lang="en-US" sz="1800" kern="1200"/>
        </a:p>
      </dsp:txBody>
      <dsp:txXfrm>
        <a:off x="3953" y="1096189"/>
        <a:ext cx="2377306" cy="3063420"/>
      </dsp:txXfrm>
    </dsp:sp>
    <dsp:sp modelId="{459734BD-80C1-4ECE-974B-9E773A4B512B}">
      <dsp:nvSpPr>
        <dsp:cNvPr id="0" name=""/>
        <dsp:cNvSpPr/>
      </dsp:nvSpPr>
      <dsp:spPr>
        <a:xfrm>
          <a:off x="2714082" y="191728"/>
          <a:ext cx="2377306" cy="904460"/>
        </a:xfrm>
        <a:prstGeom prst="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Humanistic methods</a:t>
          </a:r>
          <a:endParaRPr lang="en-US" sz="1800" kern="1200"/>
        </a:p>
      </dsp:txBody>
      <dsp:txXfrm>
        <a:off x="2714082" y="191728"/>
        <a:ext cx="2377306" cy="904460"/>
      </dsp:txXfrm>
    </dsp:sp>
    <dsp:sp modelId="{F06C4733-6924-4B46-A852-1C19FE4E88DE}">
      <dsp:nvSpPr>
        <dsp:cNvPr id="0" name=""/>
        <dsp:cNvSpPr/>
      </dsp:nvSpPr>
      <dsp:spPr>
        <a:xfrm>
          <a:off x="2714082" y="1096189"/>
          <a:ext cx="2377306" cy="3063420"/>
        </a:xfrm>
        <a:prstGeom prst="rect">
          <a:avLst/>
        </a:prstGeom>
        <a:solidFill>
          <a:schemeClr val="accent2">
            <a:tint val="40000"/>
            <a:alpha val="90000"/>
            <a:hueOff val="2244906"/>
            <a:satOff val="-20744"/>
            <a:lumOff val="-233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244906"/>
              <a:satOff val="-20744"/>
              <a:lumOff val="-233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Provide empathy, unconditional positive regard, and a safe space.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Encourage self-acceptance and personal growth.</a:t>
          </a:r>
          <a:endParaRPr lang="en-US" sz="1800" kern="1200"/>
        </a:p>
      </dsp:txBody>
      <dsp:txXfrm>
        <a:off x="2714082" y="1096189"/>
        <a:ext cx="2377306" cy="3063420"/>
      </dsp:txXfrm>
    </dsp:sp>
    <dsp:sp modelId="{10A7D6BB-3629-450C-BD0D-DA0827CCF0C1}">
      <dsp:nvSpPr>
        <dsp:cNvPr id="0" name=""/>
        <dsp:cNvSpPr/>
      </dsp:nvSpPr>
      <dsp:spPr>
        <a:xfrm>
          <a:off x="5424211" y="191728"/>
          <a:ext cx="2377306" cy="904460"/>
        </a:xfrm>
        <a:prstGeom prst="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Cognitive-Behavioral Therapy (CBT)</a:t>
          </a:r>
          <a:endParaRPr lang="en-US" sz="1800" kern="1200"/>
        </a:p>
      </dsp:txBody>
      <dsp:txXfrm>
        <a:off x="5424211" y="191728"/>
        <a:ext cx="2377306" cy="904460"/>
      </dsp:txXfrm>
    </dsp:sp>
    <dsp:sp modelId="{2C215F91-E9C0-40EA-B717-6849ACAF0B7C}">
      <dsp:nvSpPr>
        <dsp:cNvPr id="0" name=""/>
        <dsp:cNvSpPr/>
      </dsp:nvSpPr>
      <dsp:spPr>
        <a:xfrm>
          <a:off x="5424211" y="1096189"/>
          <a:ext cx="2377306" cy="3063420"/>
        </a:xfrm>
        <a:prstGeom prst="rect">
          <a:avLst/>
        </a:prstGeom>
        <a:solidFill>
          <a:schemeClr val="accent2">
            <a:tint val="40000"/>
            <a:alpha val="90000"/>
            <a:hueOff val="4489812"/>
            <a:satOff val="-41488"/>
            <a:lumOff val="-467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489812"/>
              <a:satOff val="-41488"/>
              <a:lumOff val="-46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Identify and challenge negative thought patterns (“I’m not good enough”).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Teach coping strategies for workplace stress (breathing exercises, reframing).</a:t>
          </a:r>
          <a:endParaRPr lang="en-US" sz="1800" kern="1200"/>
        </a:p>
      </dsp:txBody>
      <dsp:txXfrm>
        <a:off x="5424211" y="1096189"/>
        <a:ext cx="2377306" cy="3063420"/>
      </dsp:txXfrm>
    </dsp:sp>
    <dsp:sp modelId="{63CB58EF-8139-466D-9AFC-A1CD907D607C}">
      <dsp:nvSpPr>
        <dsp:cNvPr id="0" name=""/>
        <dsp:cNvSpPr/>
      </dsp:nvSpPr>
      <dsp:spPr>
        <a:xfrm>
          <a:off x="8134340" y="191728"/>
          <a:ext cx="2377306" cy="904460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Systemic perspective</a:t>
          </a:r>
          <a:endParaRPr lang="en-US" sz="1800" kern="1200"/>
        </a:p>
      </dsp:txBody>
      <dsp:txXfrm>
        <a:off x="8134340" y="191728"/>
        <a:ext cx="2377306" cy="904460"/>
      </dsp:txXfrm>
    </dsp:sp>
    <dsp:sp modelId="{46852233-82D7-4C8E-B470-0B2E16DC490F}">
      <dsp:nvSpPr>
        <dsp:cNvPr id="0" name=""/>
        <dsp:cNvSpPr/>
      </dsp:nvSpPr>
      <dsp:spPr>
        <a:xfrm>
          <a:off x="8134340" y="1096189"/>
          <a:ext cx="2377306" cy="3063420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Explore family dynamics and cultural expectations.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Address relational patterns with her partner and colleagues.</a:t>
          </a:r>
          <a:endParaRPr lang="en-US" sz="1800" kern="1200"/>
        </a:p>
      </dsp:txBody>
      <dsp:txXfrm>
        <a:off x="8134340" y="1096189"/>
        <a:ext cx="2377306" cy="30634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07A069-CD44-4B52-AE7D-F5F982CCD65A}">
      <dsp:nvSpPr>
        <dsp:cNvPr id="0" name=""/>
        <dsp:cNvSpPr/>
      </dsp:nvSpPr>
      <dsp:spPr>
        <a:xfrm>
          <a:off x="996326" y="0"/>
          <a:ext cx="5459706" cy="5459706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AD694-9F15-40A6-9F6E-3B6FF96A91AF}">
      <dsp:nvSpPr>
        <dsp:cNvPr id="0" name=""/>
        <dsp:cNvSpPr/>
      </dsp:nvSpPr>
      <dsp:spPr>
        <a:xfrm>
          <a:off x="1514999" y="518672"/>
          <a:ext cx="2129285" cy="212928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Mary gains insight into how her past affects her present.</a:t>
          </a:r>
          <a:endParaRPr lang="en-US" sz="1800" kern="1200"/>
        </a:p>
      </dsp:txBody>
      <dsp:txXfrm>
        <a:off x="1618942" y="622615"/>
        <a:ext cx="1921399" cy="1921399"/>
      </dsp:txXfrm>
    </dsp:sp>
    <dsp:sp modelId="{CD006C5B-CA2A-433C-A4EB-A89C616A88F5}">
      <dsp:nvSpPr>
        <dsp:cNvPr id="0" name=""/>
        <dsp:cNvSpPr/>
      </dsp:nvSpPr>
      <dsp:spPr>
        <a:xfrm>
          <a:off x="3808075" y="518672"/>
          <a:ext cx="2129285" cy="2129285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She learns practical tools to manage anxiety at work.</a:t>
          </a:r>
          <a:endParaRPr lang="en-US" sz="1800" kern="1200"/>
        </a:p>
      </dsp:txBody>
      <dsp:txXfrm>
        <a:off x="3912018" y="622615"/>
        <a:ext cx="1921399" cy="1921399"/>
      </dsp:txXfrm>
    </dsp:sp>
    <dsp:sp modelId="{31CCA2C5-2727-45B6-858E-E18A814367CF}">
      <dsp:nvSpPr>
        <dsp:cNvPr id="0" name=""/>
        <dsp:cNvSpPr/>
      </dsp:nvSpPr>
      <dsp:spPr>
        <a:xfrm>
          <a:off x="1514999" y="2811748"/>
          <a:ext cx="2129285" cy="2129285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Her self-esteem improves through affirmations and supportive counselling.</a:t>
          </a:r>
          <a:endParaRPr lang="en-US" sz="1800" kern="1200"/>
        </a:p>
      </dsp:txBody>
      <dsp:txXfrm>
        <a:off x="1618942" y="2915691"/>
        <a:ext cx="1921399" cy="1921399"/>
      </dsp:txXfrm>
    </dsp:sp>
    <dsp:sp modelId="{3B2A36E8-0E37-4E27-B750-3EC96D2D43F1}">
      <dsp:nvSpPr>
        <dsp:cNvPr id="0" name=""/>
        <dsp:cNvSpPr/>
      </dsp:nvSpPr>
      <dsp:spPr>
        <a:xfrm>
          <a:off x="3808075" y="2811748"/>
          <a:ext cx="2129285" cy="2129285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Relationships become healthier as she sets boundaries and communicates more openly.</a:t>
          </a:r>
          <a:endParaRPr lang="en-US" sz="1800" kern="1200"/>
        </a:p>
      </dsp:txBody>
      <dsp:txXfrm>
        <a:off x="3912018" y="2915691"/>
        <a:ext cx="1921399" cy="19213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DF408-B129-4D0C-BD40-8FEA054D3EAA}">
      <dsp:nvSpPr>
        <dsp:cNvPr id="0" name=""/>
        <dsp:cNvSpPr/>
      </dsp:nvSpPr>
      <dsp:spPr>
        <a:xfrm>
          <a:off x="1953914" y="52929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27194-309F-4883-B6C3-B45274E6F567}">
      <dsp:nvSpPr>
        <dsp:cNvPr id="0" name=""/>
        <dsp:cNvSpPr/>
      </dsp:nvSpPr>
      <dsp:spPr>
        <a:xfrm>
          <a:off x="765914" y="2943510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THANK YOU</a:t>
          </a:r>
          <a:br>
            <a:rPr lang="en-GB" sz="2500" kern="1200"/>
          </a:br>
          <a:endParaRPr lang="en-US" sz="2500" kern="1200"/>
        </a:p>
      </dsp:txBody>
      <dsp:txXfrm>
        <a:off x="765914" y="2943510"/>
        <a:ext cx="4320000" cy="720000"/>
      </dsp:txXfrm>
    </dsp:sp>
    <dsp:sp modelId="{373B38C2-8C5E-4944-AFD7-A3891C43C8A3}">
      <dsp:nvSpPr>
        <dsp:cNvPr id="0" name=""/>
        <dsp:cNvSpPr/>
      </dsp:nvSpPr>
      <dsp:spPr>
        <a:xfrm>
          <a:off x="7029914" y="52929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B900F-B737-4211-A091-DD64B87D6BDD}">
      <dsp:nvSpPr>
        <dsp:cNvPr id="0" name=""/>
        <dsp:cNvSpPr/>
      </dsp:nvSpPr>
      <dsp:spPr>
        <a:xfrm>
          <a:off x="5841914" y="2943510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Questions and Clarifications</a:t>
          </a:r>
          <a:endParaRPr lang="en-US" sz="2500" kern="1200"/>
        </a:p>
      </dsp:txBody>
      <dsp:txXfrm>
        <a:off x="5841914" y="2943510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5666F-1FF7-C7D2-75C7-784EDB698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0DFCA7-B408-3EB2-F70E-4C98AFC4D2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1147C-05DE-78E6-E936-3B8C6B6DB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99A70-DCAA-063B-682D-AB064B9C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5E034-5B4C-1D78-93F7-624689A7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69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D72F1-3093-F308-0E7F-B2BD1DED8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00840-09BF-98B7-7768-98332969B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D4459-992E-F33C-ABF4-797327081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0CE17-C319-D6F0-D28C-D483DDD19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1AA38-9C45-9CD4-5D3A-B36BC6DB6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058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E6916-EFE4-2AA0-F8CC-DC2B8C15F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8672-B7A9-E77B-E289-588885E11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89EC6-6227-E321-B64E-FE80E3883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A9F33-E201-8A95-F46F-E6D1AAACF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E98B1-EAB7-FD8B-BAEF-6A725A8B4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33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10F3-9731-F324-0D21-C1236D620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FD548-AE8E-1246-079B-AD3B2CCF9C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A6CBA8-5414-E596-DAFF-1B85C0581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CBDD7E-623B-46BD-D347-5D27A826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5CFE0-761C-5B1E-8607-E050A634C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5E4D0-E585-F24C-349C-BD881940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21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82DA8-B88F-AA0F-38E2-821EBA7A5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DEBBA-0113-93D3-BD68-760B6DDF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C03B07-0AC8-342B-89D7-2CC5649869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607CE1-2344-276F-CC66-795A0F7A68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736AEE-A2DE-B42C-B74C-CE16EB3EC7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7528AF-A8D9-AAF9-21CE-54F5CF81A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35857B-DD31-AC07-38C2-2C0D6FBD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CB3C02-D0B0-8173-16A1-6E611FA2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32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2E4D9-1C07-ACC2-8CB5-FFD4B5208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E56895-2C48-0C5D-29FE-8D46235DB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7E0D53-2E1B-A6E6-0AA1-06C96834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4331D0-15B5-5227-F802-071054C37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01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394EE8-2BC5-0E5A-59D5-F6317A12F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5826A8-8AA8-23A1-C400-DB152E6A0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A1550-53AA-1578-7F71-08636B880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409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9EF96-9F10-8B5D-A6C3-C277F9B19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48DDA-5D80-4CDF-A1BE-5ECFEA62D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C25EB-1937-9472-5A05-822E0DAAB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085E48-D836-CD77-387D-7C722415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06169-3879-3E31-1FD4-8B624A9B6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251E3-C71A-3B9E-9E7E-EA3332EA5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20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70E68-F7FB-D0D0-08E4-614DEEE10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D514C3-33C9-43BD-4EDE-F14291CEE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25030-99BC-A5D0-855E-24CC246C2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83F8F3-7B66-1A91-3E1D-725B9C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503BA-9D11-0404-C682-61E9D56BA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5B795-BB44-1776-5CFC-7D9D0684B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816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1B0D2-C8AE-B0BA-8B33-98F988206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AB233-DBA7-183A-944A-A6A73EB2C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E7220-D0F2-7BA3-A1E2-838E8BB1D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28E15-7B3C-B29F-BFE7-9AB86FAA8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1A2F7-F6B2-679F-607F-B0B7462E6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5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22A186-36DA-69EB-329B-F5D6367FC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FB7646-391F-644A-4428-BA74CBBD5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AF74E-290F-53C8-EBBD-1C88F1A63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E43FA-75FB-7246-B164-718B26D0E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16D4-94BB-96D4-38DE-130B3503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964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273B3-4A37-4F88-6670-F7AEAE3F4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795EA-F820-CCFD-66CC-BA04A9226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1699A-FCE5-728F-60F1-3204873B0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D35396-9085-4E79-BC52-55E84C5DF466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B0FC4-9CC2-74DF-B218-87642B365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4324E-1891-82C6-328A-64E09344A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517AAB-8D6A-442E-98C8-D56E00423E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68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5231DEA-4F5E-CAFD-4262-05DFD45FC0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6590662" y="4267832"/>
            <a:ext cx="4805996" cy="129711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5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George Warari</a:t>
            </a:r>
            <a:endParaRPr kumimoji="0" lang="en-US" altLang="en-US" sz="25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5516E2-B02B-921E-8A93-671A2BBE5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4587" y="1143000"/>
            <a:ext cx="4975156" cy="1981200"/>
          </a:xfrm>
        </p:spPr>
        <p:txBody>
          <a:bodyPr anchor="b">
            <a:noAutofit/>
          </a:bodyPr>
          <a:lstStyle/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Integrated Counselling Theory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i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0" i="1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</a:rPr>
              <a:t>A holistic approach to therapy</a:t>
            </a:r>
            <a:endParaRPr lang="en-GB" sz="2800" dirty="0">
              <a:solidFill>
                <a:schemeClr val="tx2"/>
              </a:solidFill>
            </a:endParaRPr>
          </a:p>
        </p:txBody>
      </p:sp>
      <p:pic>
        <p:nvPicPr>
          <p:cNvPr id="20" name="Graphic 19" descr="Brain in head">
            <a:extLst>
              <a:ext uri="{FF2B5EF4-FFF2-40B4-BE49-F238E27FC236}">
                <a16:creationId xmlns:a16="http://schemas.microsoft.com/office/drawing/2014/main" id="{AB7F914A-AB47-E9DE-852B-4E05A4942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4727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463C87-160F-0F6F-54C2-EAB8CA324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6600" dirty="0"/>
              <a:t>Definition</a:t>
            </a:r>
            <a:endParaRPr lang="en-GB" sz="74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2D86A9-2EC7-4EF3-394E-F61FEEFE15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8503854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3671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7086C3-62AB-2768-6C15-F6D40DAC2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GB" sz="5600" b="1"/>
              <a:t>Introduction</a:t>
            </a:r>
            <a:br>
              <a:rPr lang="en-GB" sz="5600" b="1"/>
            </a:br>
            <a:endParaRPr lang="en-GB" sz="56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636ADF-61D5-BB60-E758-25F242F233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48064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8419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B842C6-064A-62C0-A2D0-BFB54032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2800" b="1">
                <a:solidFill>
                  <a:srgbClr val="FFFFFF"/>
                </a:solidFill>
              </a:rPr>
              <a:t>Core Principles</a:t>
            </a:r>
            <a:br>
              <a:rPr lang="en-GB" sz="2800" b="1">
                <a:solidFill>
                  <a:srgbClr val="FFFFFF"/>
                </a:solidFill>
              </a:rPr>
            </a:br>
            <a:endParaRPr lang="en-GB" sz="28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2CB79A9-CCC9-ED22-F165-D25597E410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40045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7312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CF75A9E-4926-7625-BCD0-C042D90DD0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353502"/>
              </p:ext>
            </p:extLst>
          </p:nvPr>
        </p:nvGraphicFramePr>
        <p:xfrm>
          <a:off x="435429" y="750869"/>
          <a:ext cx="11113105" cy="5356264"/>
        </p:xfrm>
        <a:graphic>
          <a:graphicData uri="http://schemas.openxmlformats.org/drawingml/2006/table">
            <a:tbl>
              <a:tblPr/>
              <a:tblGrid>
                <a:gridCol w="2332065">
                  <a:extLst>
                    <a:ext uri="{9D8B030D-6E8A-4147-A177-3AD203B41FA5}">
                      <a16:colId xmlns:a16="http://schemas.microsoft.com/office/drawing/2014/main" val="1374257397"/>
                    </a:ext>
                  </a:extLst>
                </a:gridCol>
                <a:gridCol w="4504382">
                  <a:extLst>
                    <a:ext uri="{9D8B030D-6E8A-4147-A177-3AD203B41FA5}">
                      <a16:colId xmlns:a16="http://schemas.microsoft.com/office/drawing/2014/main" val="1744937584"/>
                    </a:ext>
                  </a:extLst>
                </a:gridCol>
                <a:gridCol w="4276658">
                  <a:extLst>
                    <a:ext uri="{9D8B030D-6E8A-4147-A177-3AD203B41FA5}">
                      <a16:colId xmlns:a16="http://schemas.microsoft.com/office/drawing/2014/main" val="300498051"/>
                    </a:ext>
                  </a:extLst>
                </a:gridCol>
              </a:tblGrid>
              <a:tr h="6931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 dirty="0">
                          <a:solidFill>
                            <a:srgbClr val="FF0000"/>
                          </a:solidFill>
                        </a:rPr>
                        <a:t>Aspect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 dirty="0">
                          <a:solidFill>
                            <a:srgbClr val="FF0000"/>
                          </a:solidFill>
                        </a:rPr>
                        <a:t>Integrative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 dirty="0">
                          <a:solidFill>
                            <a:srgbClr val="FF0000"/>
                          </a:solidFill>
                        </a:rPr>
                        <a:t>Eclectic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236859"/>
                  </a:ext>
                </a:extLst>
              </a:tr>
              <a:tr h="11657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 b="1" dirty="0"/>
                        <a:t>Definition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/>
                        <a:t>Blends theories into a unified model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/>
                        <a:t>Selects techniques pragmatically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12965"/>
                  </a:ext>
                </a:extLst>
              </a:tr>
              <a:tr h="11657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 b="1" dirty="0"/>
                        <a:t>Philosophy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 dirty="0"/>
                        <a:t>Guided by consistent rationale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/>
                        <a:t>Technique-driven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478283"/>
                  </a:ext>
                </a:extLst>
              </a:tr>
              <a:tr h="11657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 b="1" dirty="0"/>
                        <a:t>Strength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/>
                        <a:t>Depth and coherence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/>
                        <a:t>Variety and adaptability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607536"/>
                  </a:ext>
                </a:extLst>
              </a:tr>
              <a:tr h="11657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 b="1" dirty="0"/>
                        <a:t>Risk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/>
                        <a:t>Requires strong theoretical base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3100" dirty="0"/>
                        <a:t>Can feel fragmented</a:t>
                      </a:r>
                    </a:p>
                  </a:txBody>
                  <a:tcPr marL="157537" marR="157537" marT="78769" marB="787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75141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8EC6557E-B02E-CA4A-BF86-3EEA0DA47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980" y="195309"/>
            <a:ext cx="112163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Integrative vs. Eclectic Counselling</a:t>
            </a:r>
          </a:p>
        </p:txBody>
      </p:sp>
    </p:spTree>
    <p:extLst>
      <p:ext uri="{BB962C8B-B14F-4D97-AF65-F5344CB8AC3E}">
        <p14:creationId xmlns:p14="http://schemas.microsoft.com/office/powerpoint/2010/main" val="739166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2FEDDF-F8CB-BE31-FBD7-350E31573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5400" b="1"/>
              <a:t>Theories Commonly Integrated</a:t>
            </a:r>
            <a:endParaRPr lang="en-GB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10B053-8919-0E21-9A3A-722F7BD0AB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528605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3069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7B3A79-5996-FF8C-90FE-F5597B894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 b="1"/>
              <a:t>Practical Relevance</a:t>
            </a:r>
            <a:br>
              <a:rPr lang="en-GB" sz="4000" b="1"/>
            </a:br>
            <a:endParaRPr lang="en-GB" sz="40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33C37D-55DE-C557-0F8E-47F7FE674C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2517203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236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0BB63B-C9E9-FA75-00AB-966F2500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>
            <a:normAutofit/>
          </a:bodyPr>
          <a:lstStyle/>
          <a:p>
            <a:r>
              <a:rPr lang="en-GB" b="1" dirty="0"/>
              <a:t>Challenges</a:t>
            </a:r>
            <a:br>
              <a:rPr lang="en-GB" b="1" dirty="0"/>
            </a:b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EB5A98-22E9-9B55-D536-E93E7E8CA4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387972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7896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D777A7-D290-C345-D072-1F17C66A5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</a:rPr>
              <a:t>Conclusion</a:t>
            </a:r>
            <a:br>
              <a:rPr lang="en-GB" b="1">
                <a:solidFill>
                  <a:srgbClr val="FFFFFF"/>
                </a:solidFill>
              </a:rPr>
            </a:br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19BE7-09D4-AFD5-2F9A-5D57B3CDB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GB" sz="2400">
                <a:effectLst/>
              </a:rPr>
              <a:t>Integrated counselling = weaving together the best of different traditions</a:t>
            </a:r>
            <a:endParaRPr lang="en-GB" sz="2400"/>
          </a:p>
          <a:p>
            <a:r>
              <a:rPr lang="en-GB" sz="2400">
                <a:effectLst/>
              </a:rPr>
              <a:t>Goal: Provide flexible, client-</a:t>
            </a:r>
            <a:r>
              <a:rPr lang="en-GB" sz="2400" err="1">
                <a:effectLst/>
              </a:rPr>
              <a:t>centered</a:t>
            </a:r>
            <a:r>
              <a:rPr lang="en-GB" sz="2400">
                <a:effectLst/>
              </a:rPr>
              <a:t>, and culturally sensitive therapy</a:t>
            </a:r>
            <a:endParaRPr lang="en-GB" sz="2400"/>
          </a:p>
          <a:p>
            <a:endParaRPr lang="en-GB" sz="2400" i="1">
              <a:effectLst/>
            </a:endParaRPr>
          </a:p>
          <a:p>
            <a:pPr marL="0" indent="0">
              <a:buNone/>
            </a:pPr>
            <a:r>
              <a:rPr lang="en-GB" sz="2400" i="1">
                <a:effectLst/>
              </a:rPr>
              <a:t>“Integration is not about mixing techniques randomly, but about creating a coherent framework for healing.”</a:t>
            </a:r>
            <a:endParaRPr lang="en-GB" sz="2400"/>
          </a:p>
          <a:p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080403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9F9CD-F43F-829B-EE19-CCADCCB55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b="1"/>
              <a:t>Case Study: </a:t>
            </a:r>
            <a:br>
              <a:rPr lang="en-GB" b="1"/>
            </a:br>
            <a:r>
              <a:rPr lang="en-GB" b="1"/>
              <a:t>"Mary’s Journey"</a:t>
            </a:r>
            <a:endParaRPr lang="en-GB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F292C-8A89-1C6A-8D85-5621AB3CE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GB" b="1" dirty="0"/>
              <a:t>Background</a:t>
            </a:r>
          </a:p>
          <a:p>
            <a:r>
              <a:rPr lang="en-GB" dirty="0">
                <a:effectLst/>
              </a:rPr>
              <a:t>Mary, 28 years old, presents with </a:t>
            </a:r>
            <a:r>
              <a:rPr lang="en-GB" b="1" dirty="0">
                <a:effectLst/>
              </a:rPr>
              <a:t>anxiety</a:t>
            </a:r>
            <a:r>
              <a:rPr lang="en-GB" dirty="0">
                <a:effectLst/>
              </a:rPr>
              <a:t> and </a:t>
            </a:r>
            <a:r>
              <a:rPr lang="en-GB" b="1" dirty="0">
                <a:effectLst/>
              </a:rPr>
              <a:t>relationship difficulties</a:t>
            </a:r>
            <a:r>
              <a:rPr lang="en-GB" dirty="0">
                <a:effectLst/>
              </a:rPr>
              <a:t>.</a:t>
            </a:r>
            <a:endParaRPr lang="en-GB" dirty="0"/>
          </a:p>
          <a:p>
            <a:r>
              <a:rPr lang="en-GB" dirty="0">
                <a:effectLst/>
              </a:rPr>
              <a:t>She reports childhood experiences of neglect, current workplace stress, and struggles with self-esteem.</a:t>
            </a:r>
            <a:endParaRPr lang="en-GB" dirty="0"/>
          </a:p>
          <a:p>
            <a:r>
              <a:rPr lang="en-GB" dirty="0">
                <a:effectLst/>
              </a:rPr>
              <a:t>She feels “stuck” and overwhelmed, unsure how to move forward.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0404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F3BB8FD-84CC-2147-51B5-5B75E01433B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C656A0-C03D-9F27-DB2A-D3BCF249F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/>
              <a:t>Counselling Approach (Integrative)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17EA61-057F-D0C8-9A0B-6C5C4E29C9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07125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9092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CCFB7-0FC8-8FCE-5F0F-94E04A4FB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429030"/>
            <a:ext cx="2834640" cy="5457589"/>
          </a:xfrm>
        </p:spPr>
        <p:txBody>
          <a:bodyPr anchor="ctr">
            <a:normAutofit/>
          </a:bodyPr>
          <a:lstStyle/>
          <a:p>
            <a:r>
              <a:rPr lang="en-GB" sz="4000" b="1"/>
              <a:t>Outcome</a:t>
            </a:r>
            <a:endParaRPr lang="en-GB" sz="40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320" y="6112341"/>
            <a:ext cx="10835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45208" y="4686084"/>
            <a:ext cx="54864" cy="2834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D3C3D1E-E843-F51B-CF6E-A23B4B1DE2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4342707"/>
              </p:ext>
            </p:extLst>
          </p:nvPr>
        </p:nvGraphicFramePr>
        <p:xfrm>
          <a:off x="4041648" y="429030"/>
          <a:ext cx="7452360" cy="5459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0555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BE8C1D-7CF6-C706-DB69-BE97EF27D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endParaRPr lang="en-GB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98A9134-4814-A30A-19B3-71232475C9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53805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6185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470</Words>
  <Application>Microsoft Office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 George Warari</vt:lpstr>
      <vt:lpstr>Definition</vt:lpstr>
      <vt:lpstr>Introduction </vt:lpstr>
      <vt:lpstr>Core Principles </vt:lpstr>
      <vt:lpstr>PowerPoint Presentation</vt:lpstr>
      <vt:lpstr>Theories Commonly Integrated</vt:lpstr>
      <vt:lpstr>Practical Relevance </vt:lpstr>
      <vt:lpstr>Challenges </vt:lpstr>
      <vt:lpstr>Conclusion </vt:lpstr>
      <vt:lpstr>Case Study:  "Mary’s Journey"</vt:lpstr>
      <vt:lpstr>Counselling Approach (Integrative)</vt:lpstr>
      <vt:lpstr>Outcome</vt:lpstr>
      <vt:lpstr>PowerPoint Presentation</vt:lpstr>
    </vt:vector>
  </TitlesOfParts>
  <Company>SOS Childrern's Villages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Warari George</dc:creator>
  <cp:lastModifiedBy>Warari George</cp:lastModifiedBy>
  <cp:revision>1</cp:revision>
  <dcterms:created xsi:type="dcterms:W3CDTF">2026-03-26T07:35:53Z</dcterms:created>
  <dcterms:modified xsi:type="dcterms:W3CDTF">2026-03-26T08:13:23Z</dcterms:modified>
</cp:coreProperties>
</file>