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1"/>
  </p:notesMasterIdLst>
  <p:sldIdLst>
    <p:sldId id="257"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Lst>
  <p:sldSz cx="9144000" cy="6858000" type="screen4x3"/>
  <p:notesSz cx="6858000" cy="9144000"/>
  <p:defaultTextStyle>
    <a:defPPr>
      <a:defRPr lang="en-US"/>
    </a:defPPr>
    <a:lvl1pPr marL="0" lvl="0" indent="0" algn="l" defTabSz="914400" rtl="0" eaLnBrk="0" fontAlgn="base" latinLnBrk="0" hangingPunct="0">
      <a:lnSpc>
        <a:spcPct val="100000"/>
      </a:lnSpc>
      <a:spcBef>
        <a:spcPct val="0"/>
      </a:spcBef>
      <a:spcAft>
        <a:spcPct val="0"/>
      </a:spcAft>
      <a:buNone/>
      <a:defRPr sz="2800" b="0" i="0" u="none" kern="1200" baseline="0">
        <a:solidFill>
          <a:schemeClr val="tx1"/>
        </a:solidFill>
        <a:latin typeface="Times New Roman" panose="02020603050405020304" pitchFamily="18" charset="0"/>
        <a:ea typeface="+mn-ea"/>
        <a:cs typeface="+mn-cs"/>
      </a:defRPr>
    </a:lvl1pPr>
    <a:lvl2pPr marL="457200" lvl="1" indent="0" algn="l" defTabSz="914400" rtl="0" eaLnBrk="0" fontAlgn="base" latinLnBrk="0" hangingPunct="0">
      <a:lnSpc>
        <a:spcPct val="100000"/>
      </a:lnSpc>
      <a:spcBef>
        <a:spcPct val="0"/>
      </a:spcBef>
      <a:spcAft>
        <a:spcPct val="0"/>
      </a:spcAft>
      <a:buNone/>
      <a:defRPr sz="2800" b="0" i="0" u="none" kern="1200" baseline="0">
        <a:solidFill>
          <a:schemeClr val="tx1"/>
        </a:solidFill>
        <a:latin typeface="Times New Roman" panose="02020603050405020304" pitchFamily="18" charset="0"/>
        <a:ea typeface="+mn-ea"/>
        <a:cs typeface="+mn-cs"/>
      </a:defRPr>
    </a:lvl2pPr>
    <a:lvl3pPr marL="914400" lvl="2" indent="0" algn="l" defTabSz="914400" rtl="0" eaLnBrk="0" fontAlgn="base" latinLnBrk="0" hangingPunct="0">
      <a:lnSpc>
        <a:spcPct val="100000"/>
      </a:lnSpc>
      <a:spcBef>
        <a:spcPct val="0"/>
      </a:spcBef>
      <a:spcAft>
        <a:spcPct val="0"/>
      </a:spcAft>
      <a:buNone/>
      <a:defRPr sz="2800" b="0" i="0" u="none" kern="1200" baseline="0">
        <a:solidFill>
          <a:schemeClr val="tx1"/>
        </a:solidFill>
        <a:latin typeface="Times New Roman" panose="02020603050405020304" pitchFamily="18" charset="0"/>
        <a:ea typeface="+mn-ea"/>
        <a:cs typeface="+mn-cs"/>
      </a:defRPr>
    </a:lvl3pPr>
    <a:lvl4pPr marL="1371600" lvl="3" indent="0" algn="l" defTabSz="914400" rtl="0" eaLnBrk="0" fontAlgn="base" latinLnBrk="0" hangingPunct="0">
      <a:lnSpc>
        <a:spcPct val="100000"/>
      </a:lnSpc>
      <a:spcBef>
        <a:spcPct val="0"/>
      </a:spcBef>
      <a:spcAft>
        <a:spcPct val="0"/>
      </a:spcAft>
      <a:buNone/>
      <a:defRPr sz="2800" b="0" i="0" u="none" kern="1200" baseline="0">
        <a:solidFill>
          <a:schemeClr val="tx1"/>
        </a:solidFill>
        <a:latin typeface="Times New Roman" panose="02020603050405020304" pitchFamily="18" charset="0"/>
        <a:ea typeface="+mn-ea"/>
        <a:cs typeface="+mn-cs"/>
      </a:defRPr>
    </a:lvl4pPr>
    <a:lvl5pPr marL="1828800" lvl="4" indent="0" algn="l" defTabSz="914400" rtl="0" eaLnBrk="0" fontAlgn="base" latinLnBrk="0" hangingPunct="0">
      <a:lnSpc>
        <a:spcPct val="100000"/>
      </a:lnSpc>
      <a:spcBef>
        <a:spcPct val="0"/>
      </a:spcBef>
      <a:spcAft>
        <a:spcPct val="0"/>
      </a:spcAft>
      <a:buNone/>
      <a:defRPr sz="2800" b="0" i="0" u="none" kern="1200" baseline="0">
        <a:solidFill>
          <a:schemeClr val="tx1"/>
        </a:solidFill>
        <a:latin typeface="Times New Roman" panose="02020603050405020304" pitchFamily="18" charset="0"/>
        <a:ea typeface="+mn-ea"/>
        <a:cs typeface="+mn-cs"/>
      </a:defRPr>
    </a:lvl5pPr>
    <a:lvl6pPr marL="2286000" lvl="5" indent="0" algn="l" defTabSz="914400" rtl="0" eaLnBrk="0" fontAlgn="base" latinLnBrk="0" hangingPunct="0">
      <a:lnSpc>
        <a:spcPct val="100000"/>
      </a:lnSpc>
      <a:spcBef>
        <a:spcPct val="0"/>
      </a:spcBef>
      <a:spcAft>
        <a:spcPct val="0"/>
      </a:spcAft>
      <a:buNone/>
      <a:defRPr sz="2800" b="0" i="0" u="none" kern="1200" baseline="0">
        <a:solidFill>
          <a:schemeClr val="tx1"/>
        </a:solidFill>
        <a:latin typeface="Times New Roman" panose="02020603050405020304" pitchFamily="18" charset="0"/>
        <a:ea typeface="+mn-ea"/>
        <a:cs typeface="+mn-cs"/>
      </a:defRPr>
    </a:lvl6pPr>
    <a:lvl7pPr marL="2743200" lvl="6" indent="0" algn="l" defTabSz="914400" rtl="0" eaLnBrk="0" fontAlgn="base" latinLnBrk="0" hangingPunct="0">
      <a:lnSpc>
        <a:spcPct val="100000"/>
      </a:lnSpc>
      <a:spcBef>
        <a:spcPct val="0"/>
      </a:spcBef>
      <a:spcAft>
        <a:spcPct val="0"/>
      </a:spcAft>
      <a:buNone/>
      <a:defRPr sz="2800" b="0" i="0" u="none" kern="1200" baseline="0">
        <a:solidFill>
          <a:schemeClr val="tx1"/>
        </a:solidFill>
        <a:latin typeface="Times New Roman" panose="02020603050405020304" pitchFamily="18" charset="0"/>
        <a:ea typeface="+mn-ea"/>
        <a:cs typeface="+mn-cs"/>
      </a:defRPr>
    </a:lvl7pPr>
    <a:lvl8pPr marL="3200400" lvl="7" indent="0" algn="l" defTabSz="914400" rtl="0" eaLnBrk="0" fontAlgn="base" latinLnBrk="0" hangingPunct="0">
      <a:lnSpc>
        <a:spcPct val="100000"/>
      </a:lnSpc>
      <a:spcBef>
        <a:spcPct val="0"/>
      </a:spcBef>
      <a:spcAft>
        <a:spcPct val="0"/>
      </a:spcAft>
      <a:buNone/>
      <a:defRPr sz="2800" b="0" i="0" u="none" kern="1200" baseline="0">
        <a:solidFill>
          <a:schemeClr val="tx1"/>
        </a:solidFill>
        <a:latin typeface="Times New Roman" panose="02020603050405020304" pitchFamily="18" charset="0"/>
        <a:ea typeface="+mn-ea"/>
        <a:cs typeface="+mn-cs"/>
      </a:defRPr>
    </a:lvl8pPr>
    <a:lvl9pPr marL="3657600" lvl="8" indent="0" algn="l" defTabSz="914400" rtl="0" eaLnBrk="0" fontAlgn="base" latinLnBrk="0" hangingPunct="0">
      <a:lnSpc>
        <a:spcPct val="100000"/>
      </a:lnSpc>
      <a:spcBef>
        <a:spcPct val="0"/>
      </a:spcBef>
      <a:spcAft>
        <a:spcPct val="0"/>
      </a:spcAft>
      <a:buNone/>
      <a:defRPr sz="2800" b="0" i="0" u="none" kern="1200" baseline="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7">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66CC"/>
    <a:srgbClr val="FF9966"/>
    <a:srgbClr val="DDDDDD"/>
    <a:srgbClr val="FFCC00"/>
    <a:srgbClr val="FF99FF"/>
    <a:srgbClr val="FFCCFF"/>
    <a:srgbClr val="1C1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6"/>
    <p:restoredTop sz="90929"/>
  </p:normalViewPr>
  <p:slideViewPr>
    <p:cSldViewPr showGuides="1">
      <p:cViewPr varScale="1">
        <p:scale>
          <a:sx n="62" d="100"/>
          <a:sy n="62" d="100"/>
        </p:scale>
        <p:origin x="960" y="72"/>
      </p:cViewPr>
      <p:guideLst>
        <p:guide orient="horz" pos="2167"/>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935"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eaLnBrk="1" hangingPunct="1">
              <a:defRPr sz="1200"/>
            </a:lvl1p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936" name="Rectangle 3"/>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lstStyle>
            <a:lvl1pPr algn="r" eaLnBrk="1" hangingPunct="1">
              <a:defRPr sz="1200"/>
            </a:lvl1pPr>
          </a:lstStyle>
          <a:p>
            <a:pPr marL="0" marR="0" lvl="0" indent="0" algn="r" defTabSz="914400" rtl="0" eaLnBrk="1" fontAlgn="base" latinLnBrk="0" hangingPunct="1">
              <a:lnSpc>
                <a:spcPct val="100000"/>
              </a:lnSpc>
              <a:spcBef>
                <a:spcPct val="0"/>
              </a:spcBef>
              <a:spcAft>
                <a:spcPct val="0"/>
              </a:spcAft>
              <a:buClrTx/>
              <a:buSzTx/>
              <a:buFontTx/>
              <a:buNone/>
            </a:pPr>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937" name="Rectangle 4"/>
          <p:cNvSpPr>
            <a:spLocks noGrp="1" noRot="1" noChangeAspect="1" noTextEdit="1"/>
          </p:cNvSpPr>
          <p:nvPr>
            <p:ph type="sldImg" idx="2"/>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1048938" name="Rectangle 5"/>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pPr>
            <a:r>
              <a:rPr kumimoji="1"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Click to edit Master text styles</a:t>
            </a:r>
          </a:p>
          <a:p>
            <a:pPr marL="457200" marR="0" lvl="1" indent="0" algn="l" defTabSz="914400" rtl="0" eaLnBrk="0" fontAlgn="base" latinLnBrk="0" hangingPunct="0">
              <a:lnSpc>
                <a:spcPct val="100000"/>
              </a:lnSpc>
              <a:spcBef>
                <a:spcPct val="30000"/>
              </a:spcBef>
              <a:spcAft>
                <a:spcPct val="0"/>
              </a:spcAft>
              <a:buClrTx/>
              <a:buSzTx/>
              <a:buFontTx/>
              <a:buNone/>
            </a:pPr>
            <a:r>
              <a:rPr kumimoji="1" lang="en-US" altLang="en-US" sz="12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Second level</a:t>
            </a:r>
          </a:p>
          <a:p>
            <a:pPr marL="914400" marR="0" lvl="2" indent="0" algn="l" defTabSz="914400" rtl="0" eaLnBrk="0" fontAlgn="base" latinLnBrk="0" hangingPunct="0">
              <a:lnSpc>
                <a:spcPct val="100000"/>
              </a:lnSpc>
              <a:spcBef>
                <a:spcPct val="30000"/>
              </a:spcBef>
              <a:spcAft>
                <a:spcPct val="0"/>
              </a:spcAft>
              <a:buClrTx/>
              <a:buSzTx/>
              <a:buFontTx/>
              <a:buNone/>
            </a:pPr>
            <a:r>
              <a:rPr kumimoji="1" lang="en-US" altLang="en-US" sz="12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Third level</a:t>
            </a:r>
          </a:p>
          <a:p>
            <a:pPr marL="1371600" marR="0" lvl="3" indent="0" algn="l" defTabSz="914400" rtl="0" eaLnBrk="0" fontAlgn="base" latinLnBrk="0" hangingPunct="0">
              <a:lnSpc>
                <a:spcPct val="100000"/>
              </a:lnSpc>
              <a:spcBef>
                <a:spcPct val="30000"/>
              </a:spcBef>
              <a:spcAft>
                <a:spcPct val="0"/>
              </a:spcAft>
              <a:buClrTx/>
              <a:buSzTx/>
              <a:buFontTx/>
              <a:buNone/>
            </a:pPr>
            <a:r>
              <a:rPr kumimoji="1" lang="en-US" altLang="en-US" sz="12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Fourth level</a:t>
            </a:r>
          </a:p>
          <a:p>
            <a:pPr marL="1828800" marR="0" lvl="4" indent="0" algn="l" defTabSz="914400" rtl="0" eaLnBrk="0" fontAlgn="base" latinLnBrk="0" hangingPunct="0">
              <a:lnSpc>
                <a:spcPct val="100000"/>
              </a:lnSpc>
              <a:spcBef>
                <a:spcPct val="30000"/>
              </a:spcBef>
              <a:spcAft>
                <a:spcPct val="0"/>
              </a:spcAft>
              <a:buClrTx/>
              <a:buSzTx/>
              <a:buFontTx/>
              <a:buNone/>
            </a:pPr>
            <a:r>
              <a:rPr kumimoji="1" lang="en-US" altLang="en-US" sz="1200" b="0" i="0" u="none" strike="noStrike" kern="1200" cap="none" spc="0" normalizeH="0" baseline="0" noProof="0">
                <a:ln>
                  <a:noFill/>
                </a:ln>
                <a:solidFill>
                  <a:schemeClr val="tx1"/>
                </a:solidFill>
                <a:effectLst/>
                <a:uLnTx/>
                <a:uFillTx/>
                <a:latin typeface="Arial Narrow" panose="020B0606020202030204" pitchFamily="34" charset="0"/>
                <a:ea typeface="+mn-ea"/>
                <a:cs typeface="+mn-cs"/>
              </a:rPr>
              <a:t>Fifth level</a:t>
            </a:r>
          </a:p>
        </p:txBody>
      </p:sp>
      <p:sp>
        <p:nvSpPr>
          <p:cNvPr id="1048939" name="Rectangle 6"/>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lstStyle>
            <a:lvl1pPr eaLnBrk="1" hangingPunct="1">
              <a:defRPr sz="1200"/>
            </a:lvl1p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940" name="Rectangle 7"/>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lstStyle>
            <a:lvl1pPr algn="r" eaLnBrk="1" hangingPunct="1">
              <a:defRPr sz="1200"/>
            </a:lvl1pPr>
          </a:lstStyle>
          <a:p>
            <a:pPr marL="0" marR="0" lvl="0" indent="0" algn="r" defTabSz="914400" rtl="0" eaLnBrk="1" fontAlgn="base" latinLnBrk="0" hangingPunct="1">
              <a:lnSpc>
                <a:spcPct val="100000"/>
              </a:lnSpc>
              <a:spcBef>
                <a:spcPct val="0"/>
              </a:spcBef>
              <a:spcAft>
                <a:spcPct val="0"/>
              </a:spcAft>
              <a:buClrTx/>
              <a:buSzTx/>
              <a:buFontTx/>
              <a:buNone/>
            </a:pPr>
            <a:fld id="{12AFD95F-2C6E-45B1-9FC9-FE9B9B6075E2}" type="slidenum">
              <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a:t>
            </a:fld>
            <a:endParaRPr kumimoji="0" lang="en-US" altLang="en-US" sz="12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0"/>
      </a:spcBef>
      <a:spcAft>
        <a:spcPct val="0"/>
      </a:spcAft>
      <a:defRPr kumimoji="1"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Narrow" panose="020B0606020202030204"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Narrow" panose="020B0606020202030204"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Narrow" panose="020B0606020202030204"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Narrow" panose="020B0606020202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9" name="Slide Image Placeholder 1"/>
          <p:cNvSpPr>
            <a:spLocks noGrp="1" noRot="1" noChangeAspect="1" noTextEdit="1"/>
          </p:cNvSpPr>
          <p:nvPr>
            <p:ph type="sldImg"/>
          </p:nvPr>
        </p:nvSpPr>
        <p:spPr/>
      </p:sp>
      <p:sp>
        <p:nvSpPr>
          <p:cNvPr id="1048660" name="Notes Placeholder 2"/>
          <p:cNvSpPr>
            <a:spLocks noGrp="1"/>
          </p:cNvSpPr>
          <p:nvPr>
            <p:ph type="body" idx="1"/>
          </p:nvPr>
        </p:nvSpPr>
        <p:spPr/>
        <p:txBody>
          <a:bodyPr wrap="square" lIns="91440" tIns="45720" rIns="91440" bIns="45720" anchor="t" anchorCtr="0"/>
          <a:lstStyle/>
          <a:p>
            <a:pPr lvl="0"/>
            <a:endParaRPr lang="en-US" altLang="en-US" dirty="0"/>
          </a:p>
        </p:txBody>
      </p:sp>
      <p:sp>
        <p:nvSpPr>
          <p:cNvPr id="1048661" name="Slide Number Placeholder 3"/>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fld id="{9A0DB2DC-4C9A-4742-B13C-FB6460FD3503}" type="slidenum">
              <a:rPr lang="en-US" altLang="en-US" sz="1200" dirty="0"/>
              <a:t>1</a:t>
            </a:fld>
            <a:endParaRPr lang="en-US" alt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1" name="Slide Image Placeholder 1"/>
          <p:cNvSpPr>
            <a:spLocks noGrp="1" noRot="1" noChangeAspect="1" noTextEdit="1"/>
          </p:cNvSpPr>
          <p:nvPr>
            <p:ph type="sldImg"/>
          </p:nvPr>
        </p:nvSpPr>
        <p:spPr/>
      </p:sp>
      <p:sp>
        <p:nvSpPr>
          <p:cNvPr id="1048672" name="Notes Placeholder 2"/>
          <p:cNvSpPr>
            <a:spLocks noGrp="1"/>
          </p:cNvSpPr>
          <p:nvPr>
            <p:ph type="body" idx="1"/>
          </p:nvPr>
        </p:nvSpPr>
        <p:spPr/>
        <p:txBody>
          <a:bodyPr wrap="square" lIns="91440" tIns="45720" rIns="91440" bIns="45720" anchor="t" anchorCtr="0"/>
          <a:lstStyle/>
          <a:p>
            <a:pPr lvl="0"/>
            <a:endParaRPr lang="en-US" altLang="en-US" dirty="0"/>
          </a:p>
        </p:txBody>
      </p:sp>
      <p:sp>
        <p:nvSpPr>
          <p:cNvPr id="1048673" name="Slide Number Placeholder 3"/>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fld id="{9A0DB2DC-4C9A-4742-B13C-FB6460FD3503}" type="slidenum">
              <a:rPr lang="en-US" altLang="en-US" sz="1200" dirty="0"/>
              <a:t>2</a:t>
            </a:fld>
            <a:endParaRPr lang="en-US"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1" name="Rectangle 7"/>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fld id="{9A0DB2DC-4C9A-4742-B13C-FB6460FD3503}" type="slidenum">
              <a:rPr lang="en-US" altLang="en-US" sz="1200" dirty="0"/>
              <a:t>6</a:t>
            </a:fld>
            <a:endParaRPr lang="en-US" altLang="en-US" sz="1200" dirty="0"/>
          </a:p>
        </p:txBody>
      </p:sp>
      <p:sp>
        <p:nvSpPr>
          <p:cNvPr id="1048692" name="Rectangle 2"/>
          <p:cNvSpPr>
            <a:spLocks noGrp="1" noRot="1" noChangeAspect="1" noTextEdit="1"/>
          </p:cNvSpPr>
          <p:nvPr>
            <p:ph type="sldImg"/>
          </p:nvPr>
        </p:nvSpPr>
        <p:spPr/>
      </p:sp>
      <p:sp>
        <p:nvSpPr>
          <p:cNvPr id="1048693" name="Rectangle 3"/>
          <p:cNvSpPr>
            <a:spLocks noGrp="1"/>
          </p:cNvSpPr>
          <p:nvPr>
            <p:ph type="body" idx="1"/>
          </p:nvPr>
        </p:nvSpPr>
        <p:spPr/>
        <p:txBody>
          <a:bodyPr wrap="square" lIns="91440" tIns="45720" rIns="91440" bIns="45720" anchor="t" anchorCtr="0"/>
          <a:lstStyle/>
          <a:p>
            <a:pPr lvl="0"/>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4" name="Slide Image Placeholder 1"/>
          <p:cNvSpPr>
            <a:spLocks noGrp="1" noRot="1" noChangeAspect="1" noTextEdit="1"/>
          </p:cNvSpPr>
          <p:nvPr>
            <p:ph type="sldImg"/>
          </p:nvPr>
        </p:nvSpPr>
        <p:spPr/>
      </p:sp>
      <p:sp>
        <p:nvSpPr>
          <p:cNvPr id="1048705" name="Notes Placeholder 2"/>
          <p:cNvSpPr>
            <a:spLocks noGrp="1"/>
          </p:cNvSpPr>
          <p:nvPr>
            <p:ph type="body" idx="1"/>
          </p:nvPr>
        </p:nvSpPr>
        <p:spPr/>
        <p:txBody>
          <a:bodyPr wrap="square" lIns="91440" tIns="45720" rIns="91440" bIns="45720" anchor="t" anchorCtr="0"/>
          <a:lstStyle/>
          <a:p>
            <a:pPr lvl="0"/>
            <a:endParaRPr dirty="0"/>
          </a:p>
        </p:txBody>
      </p:sp>
      <p:sp>
        <p:nvSpPr>
          <p:cNvPr id="1048706" name="Slide Number Placeholder 3"/>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buNone/>
            </a:pPr>
            <a:fld id="{9A0DB2DC-4C9A-4742-B13C-FB6460FD3503}" type="slidenum">
              <a:rPr lang="en-US" altLang="en-US" sz="1200" dirty="0"/>
              <a:t>9</a:t>
            </a:fld>
            <a:endParaRPr lang="en-US" altLang="en-US"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3" name="Slide Image Placeholder 1"/>
          <p:cNvSpPr>
            <a:spLocks noGrp="1" noRot="1" noChangeAspect="1"/>
          </p:cNvSpPr>
          <p:nvPr>
            <p:ph type="sldImg" idx="2"/>
          </p:nvPr>
        </p:nvSpPr>
        <p:spPr/>
      </p:sp>
      <p:sp>
        <p:nvSpPr>
          <p:cNvPr id="1048714" name="Text Placeholder 2"/>
          <p:cNvSpPr>
            <a:spLocks noGrp="1"/>
          </p:cNvSpPr>
          <p:nvPr>
            <p:ph type="body" idx="3"/>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1" name="Slide Image Placeholder 1"/>
          <p:cNvSpPr>
            <a:spLocks noGrp="1" noRot="1" noChangeAspect="1"/>
          </p:cNvSpPr>
          <p:nvPr>
            <p:ph type="sldImg" idx="2"/>
          </p:nvPr>
        </p:nvSpPr>
        <p:spPr/>
      </p:sp>
      <p:sp>
        <p:nvSpPr>
          <p:cNvPr id="1048722" name="Text Placeholder 2"/>
          <p:cNvSpPr>
            <a:spLocks noGrp="1"/>
          </p:cNvSpPr>
          <p:nvPr>
            <p:ph type="body" idx="3"/>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6" name="Slide Image Placeholder 1"/>
          <p:cNvSpPr>
            <a:spLocks noGrp="1" noRot="1" noChangeAspect="1" noTextEdit="1"/>
          </p:cNvSpPr>
          <p:nvPr>
            <p:ph type="sldImg"/>
          </p:nvPr>
        </p:nvSpPr>
        <p:spPr/>
      </p:sp>
      <p:sp>
        <p:nvSpPr>
          <p:cNvPr id="1048737" name="Notes Placeholder 2"/>
          <p:cNvSpPr>
            <a:spLocks noGrp="1"/>
          </p:cNvSpPr>
          <p:nvPr>
            <p:ph type="body" idx="1"/>
          </p:nvPr>
        </p:nvSpPr>
        <p:spPr/>
        <p:txBody>
          <a:bodyPr wrap="square" lIns="91440" tIns="45720" rIns="91440" bIns="45720" anchor="t" anchorCtr="0"/>
          <a:lstStyle/>
          <a:p>
            <a:pPr lvl="0"/>
            <a:endParaRPr lang="en-US" altLang="en-US" dirty="0"/>
          </a:p>
        </p:txBody>
      </p:sp>
      <p:sp>
        <p:nvSpPr>
          <p:cNvPr id="1048738" name="Slide Number Placeholder 3"/>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fld id="{9A0DB2DC-4C9A-4742-B13C-FB6460FD3503}" type="slidenum">
              <a:rPr lang="en-US" altLang="en-US" sz="1200" dirty="0"/>
              <a:t>17</a:t>
            </a:fld>
            <a:endParaRPr lang="en-US" altLang="en-US" sz="12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2" name="Slide Image Placeholder 1"/>
          <p:cNvSpPr>
            <a:spLocks noGrp="1" noRot="1" noChangeAspect="1" noTextEdit="1"/>
          </p:cNvSpPr>
          <p:nvPr>
            <p:ph type="sldImg"/>
          </p:nvPr>
        </p:nvSpPr>
        <p:spPr/>
      </p:sp>
      <p:sp>
        <p:nvSpPr>
          <p:cNvPr id="1048743" name="Notes Placeholder 2"/>
          <p:cNvSpPr>
            <a:spLocks noGrp="1"/>
          </p:cNvSpPr>
          <p:nvPr>
            <p:ph type="body" idx="1"/>
          </p:nvPr>
        </p:nvSpPr>
        <p:spPr/>
        <p:txBody>
          <a:bodyPr wrap="square" lIns="91440" tIns="45720" rIns="91440" bIns="45720" anchor="t" anchorCtr="0"/>
          <a:lstStyle/>
          <a:p>
            <a:pPr lvl="0"/>
            <a:endParaRPr lang="en-US" altLang="en-US" dirty="0"/>
          </a:p>
        </p:txBody>
      </p:sp>
      <p:sp>
        <p:nvSpPr>
          <p:cNvPr id="1048744" name="Slide Number Placeholder 3"/>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fld id="{9A0DB2DC-4C9A-4742-B13C-FB6460FD3503}" type="slidenum">
              <a:rPr lang="en-US" altLang="en-US" sz="1200" dirty="0"/>
              <a:t>18</a:t>
            </a:fld>
            <a:endParaRPr lang="en-US" altLang="en-US" sz="12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9" name="Slide Image Placeholder 1"/>
          <p:cNvSpPr>
            <a:spLocks noGrp="1" noRot="1" noChangeAspect="1" noTextEdit="1"/>
          </p:cNvSpPr>
          <p:nvPr>
            <p:ph type="sldImg"/>
          </p:nvPr>
        </p:nvSpPr>
        <p:spPr/>
      </p:sp>
      <p:sp>
        <p:nvSpPr>
          <p:cNvPr id="1048760" name="Notes Placeholder 2"/>
          <p:cNvSpPr>
            <a:spLocks noGrp="1"/>
          </p:cNvSpPr>
          <p:nvPr>
            <p:ph type="body" idx="1"/>
          </p:nvPr>
        </p:nvSpPr>
        <p:spPr/>
        <p:txBody>
          <a:bodyPr wrap="square" lIns="91440" tIns="45720" rIns="91440" bIns="45720" anchor="t" anchorCtr="0"/>
          <a:lstStyle/>
          <a:p>
            <a:pPr lvl="0"/>
            <a:endParaRPr lang="en-US" altLang="en-US" dirty="0"/>
          </a:p>
        </p:txBody>
      </p:sp>
      <p:sp>
        <p:nvSpPr>
          <p:cNvPr id="1048761" name="Slide Number Placeholder 3"/>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fld id="{9A0DB2DC-4C9A-4742-B13C-FB6460FD3503}" type="slidenum">
              <a:rPr lang="en-US" altLang="en-US" sz="1200" dirty="0"/>
              <a:t>22</a:t>
            </a:fld>
            <a:endParaRPr lang="en-US" altLang="en-US" sz="12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6" name="Slide Image Placeholder 1"/>
          <p:cNvSpPr>
            <a:spLocks noGrp="1" noRot="1" noChangeAspect="1" noTextEdit="1"/>
          </p:cNvSpPr>
          <p:nvPr>
            <p:ph type="sldImg"/>
          </p:nvPr>
        </p:nvSpPr>
        <p:spPr/>
      </p:sp>
      <p:sp>
        <p:nvSpPr>
          <p:cNvPr id="1048767" name="Notes Placeholder 2"/>
          <p:cNvSpPr>
            <a:spLocks noGrp="1"/>
          </p:cNvSpPr>
          <p:nvPr>
            <p:ph type="body" idx="1"/>
          </p:nvPr>
        </p:nvSpPr>
        <p:spPr/>
        <p:txBody>
          <a:bodyPr wrap="square" lIns="91440" tIns="45720" rIns="91440" bIns="45720" anchor="t" anchorCtr="0"/>
          <a:lstStyle/>
          <a:p>
            <a:pPr lvl="0"/>
            <a:endParaRPr dirty="0"/>
          </a:p>
        </p:txBody>
      </p:sp>
      <p:sp>
        <p:nvSpPr>
          <p:cNvPr id="1048768" name="Slide Number Placeholder 3"/>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buNone/>
            </a:pPr>
            <a:fld id="{9A0DB2DC-4C9A-4742-B13C-FB6460FD3503}" type="slidenum">
              <a:rPr lang="en-US" altLang="en-US" sz="1200" dirty="0"/>
              <a:t>23</a:t>
            </a:fld>
            <a:endParaRPr lang="en-US" altLang="en-US" sz="12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9" name="Slide Image Placeholder 1"/>
          <p:cNvSpPr>
            <a:spLocks noGrp="1" noRot="1" noChangeAspect="1" noTextEdit="1"/>
          </p:cNvSpPr>
          <p:nvPr>
            <p:ph type="sldImg"/>
          </p:nvPr>
        </p:nvSpPr>
        <p:spPr/>
      </p:sp>
      <p:sp>
        <p:nvSpPr>
          <p:cNvPr id="1048810" name="Notes Placeholder 2"/>
          <p:cNvSpPr>
            <a:spLocks noGrp="1"/>
          </p:cNvSpPr>
          <p:nvPr>
            <p:ph type="body" idx="1"/>
          </p:nvPr>
        </p:nvSpPr>
        <p:spPr/>
        <p:txBody>
          <a:bodyPr wrap="square" lIns="91440" tIns="45720" rIns="91440" bIns="45720" anchor="t" anchorCtr="0"/>
          <a:lstStyle/>
          <a:p>
            <a:pPr lvl="0"/>
            <a:endParaRPr dirty="0"/>
          </a:p>
        </p:txBody>
      </p:sp>
      <p:sp>
        <p:nvSpPr>
          <p:cNvPr id="1048811" name="Slide Number Placeholder 3"/>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buNone/>
            </a:pPr>
            <a:fld id="{9A0DB2DC-4C9A-4742-B13C-FB6460FD3503}" type="slidenum">
              <a:rPr lang="en-US" altLang="en-US" sz="1200" dirty="0"/>
              <a:t>32</a:t>
            </a:fld>
            <a:endParaRPr lang="en-US" altLang="en-US" sz="12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43" name="Rectangle 7"/>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fld id="{9A0DB2DC-4C9A-4742-B13C-FB6460FD3503}" type="slidenum">
              <a:rPr lang="en-US" altLang="en-US" sz="1200" dirty="0"/>
              <a:t>40</a:t>
            </a:fld>
            <a:endParaRPr lang="en-US" altLang="en-US" sz="1200" dirty="0"/>
          </a:p>
        </p:txBody>
      </p:sp>
      <p:sp>
        <p:nvSpPr>
          <p:cNvPr id="1048844" name="Rectangle 2"/>
          <p:cNvSpPr>
            <a:spLocks noGrp="1" noRot="1" noChangeAspect="1" noTextEdit="1"/>
          </p:cNvSpPr>
          <p:nvPr>
            <p:ph type="sldImg"/>
          </p:nvPr>
        </p:nvSpPr>
        <p:spPr/>
      </p:sp>
      <p:sp>
        <p:nvSpPr>
          <p:cNvPr id="1048845" name="Rectangle 3"/>
          <p:cNvSpPr>
            <a:spLocks noGrp="1"/>
          </p:cNvSpPr>
          <p:nvPr>
            <p:ph type="body" idx="1"/>
          </p:nvPr>
        </p:nvSpPr>
        <p:spPr/>
        <p:txBody>
          <a:bodyPr wrap="square" lIns="91440" tIns="45720" rIns="91440" bIns="45720" anchor="t" anchorCtr="0"/>
          <a:lstStyle/>
          <a:p>
            <a:pPr lvl="0"/>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51" name="Rectangle 7"/>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fld id="{9A0DB2DC-4C9A-4742-B13C-FB6460FD3503}" type="slidenum">
              <a:rPr lang="en-US" altLang="en-US" sz="1200" dirty="0"/>
              <a:t>41</a:t>
            </a:fld>
            <a:endParaRPr lang="en-US" altLang="en-US" sz="1200" dirty="0"/>
          </a:p>
        </p:txBody>
      </p:sp>
      <p:sp>
        <p:nvSpPr>
          <p:cNvPr id="1048852" name="Rectangle 2"/>
          <p:cNvSpPr>
            <a:spLocks noGrp="1" noRot="1" noChangeAspect="1" noTextEdit="1"/>
          </p:cNvSpPr>
          <p:nvPr>
            <p:ph type="sldImg"/>
          </p:nvPr>
        </p:nvSpPr>
        <p:spPr/>
      </p:sp>
      <p:sp>
        <p:nvSpPr>
          <p:cNvPr id="1048853" name="Rectangle 3"/>
          <p:cNvSpPr>
            <a:spLocks noGrp="1"/>
          </p:cNvSpPr>
          <p:nvPr>
            <p:ph type="body" idx="1"/>
          </p:nvPr>
        </p:nvSpPr>
        <p:spPr/>
        <p:txBody>
          <a:bodyPr wrap="square" lIns="91440" tIns="45720" rIns="91440" bIns="45720" anchor="t" anchorCtr="0"/>
          <a:lstStyle/>
          <a:p>
            <a:pPr lvl="0"/>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67" name="Rectangle 7"/>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fld id="{9A0DB2DC-4C9A-4742-B13C-FB6460FD3503}" type="slidenum">
              <a:rPr lang="en-US" altLang="en-US" sz="1200" dirty="0"/>
              <a:t>45</a:t>
            </a:fld>
            <a:endParaRPr lang="en-US" altLang="en-US" sz="1200" dirty="0"/>
          </a:p>
        </p:txBody>
      </p:sp>
      <p:sp>
        <p:nvSpPr>
          <p:cNvPr id="1048868" name="Rectangle 2"/>
          <p:cNvSpPr>
            <a:spLocks noGrp="1" noRot="1" noChangeAspect="1" noTextEdit="1"/>
          </p:cNvSpPr>
          <p:nvPr>
            <p:ph type="sldImg"/>
          </p:nvPr>
        </p:nvSpPr>
        <p:spPr/>
      </p:sp>
      <p:sp>
        <p:nvSpPr>
          <p:cNvPr id="1048869" name="Rectangle 3"/>
          <p:cNvSpPr>
            <a:spLocks noGrp="1"/>
          </p:cNvSpPr>
          <p:nvPr>
            <p:ph type="body" idx="1"/>
          </p:nvPr>
        </p:nvSpPr>
        <p:spPr/>
        <p:txBody>
          <a:bodyPr wrap="square" lIns="91440" tIns="45720" rIns="91440" bIns="45720" anchor="t" anchorCtr="0"/>
          <a:lstStyle/>
          <a:p>
            <a:pPr lvl="0"/>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74" name="Rectangle 7"/>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fld id="{9A0DB2DC-4C9A-4742-B13C-FB6460FD3503}" type="slidenum">
              <a:rPr lang="en-US" altLang="en-US" sz="1200" dirty="0"/>
              <a:t>46</a:t>
            </a:fld>
            <a:endParaRPr lang="en-US" altLang="en-US" sz="1200" dirty="0"/>
          </a:p>
        </p:txBody>
      </p:sp>
      <p:sp>
        <p:nvSpPr>
          <p:cNvPr id="1048875" name="Rectangle 2"/>
          <p:cNvSpPr>
            <a:spLocks noGrp="1" noRot="1" noChangeAspect="1" noTextEdit="1"/>
          </p:cNvSpPr>
          <p:nvPr>
            <p:ph type="sldImg"/>
          </p:nvPr>
        </p:nvSpPr>
        <p:spPr/>
      </p:sp>
      <p:sp>
        <p:nvSpPr>
          <p:cNvPr id="1048876" name="Rectangle 3"/>
          <p:cNvSpPr>
            <a:spLocks noGrp="1"/>
          </p:cNvSpPr>
          <p:nvPr>
            <p:ph type="body" idx="1"/>
          </p:nvPr>
        </p:nvSpPr>
        <p:spPr/>
        <p:txBody>
          <a:bodyPr wrap="square" lIns="91440" tIns="45720" rIns="91440" bIns="45720" anchor="t" anchorCtr="0"/>
          <a:lstStyle/>
          <a:p>
            <a:pPr lvl="0"/>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81" name="Rectangle 7"/>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fld id="{9A0DB2DC-4C9A-4742-B13C-FB6460FD3503}" type="slidenum">
              <a:rPr lang="en-US" altLang="en-US" sz="1200" dirty="0"/>
              <a:t>47</a:t>
            </a:fld>
            <a:endParaRPr lang="en-US" altLang="en-US" sz="1200" dirty="0"/>
          </a:p>
        </p:txBody>
      </p:sp>
      <p:sp>
        <p:nvSpPr>
          <p:cNvPr id="1048882" name="Rectangle 2"/>
          <p:cNvSpPr>
            <a:spLocks noGrp="1" noRot="1" noChangeAspect="1" noTextEdit="1"/>
          </p:cNvSpPr>
          <p:nvPr>
            <p:ph type="sldImg"/>
          </p:nvPr>
        </p:nvSpPr>
        <p:spPr/>
      </p:sp>
      <p:sp>
        <p:nvSpPr>
          <p:cNvPr id="1048883" name="Rectangle 3"/>
          <p:cNvSpPr>
            <a:spLocks noGrp="1"/>
          </p:cNvSpPr>
          <p:nvPr>
            <p:ph type="body" idx="1"/>
          </p:nvPr>
        </p:nvSpPr>
        <p:spPr/>
        <p:txBody>
          <a:bodyPr wrap="square" lIns="91440" tIns="45720" rIns="91440" bIns="45720" anchor="t" anchorCtr="0"/>
          <a:lstStyle/>
          <a:p>
            <a:pPr lvl="0"/>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88" name="Rectangle 7"/>
          <p:cNvSpPr txBox="1">
            <a:spLocks noGrp="1"/>
          </p:cNvSpPr>
          <p:nvPr>
            <p:ph type="sldNum" sz="quarter"/>
          </p:nvPr>
        </p:nvSpPr>
        <p:spPr>
          <a:xfrm>
            <a:off x="3886200" y="8686800"/>
            <a:ext cx="2971800" cy="457200"/>
          </a:xfrm>
          <a:prstGeom prst="rect">
            <a:avLst/>
          </a:prstGeom>
          <a:noFill/>
          <a:ln w="9525">
            <a:noFill/>
          </a:ln>
        </p:spPr>
        <p:txBody>
          <a:bodyPr anchor="b" anchorCtr="0"/>
          <a:lstStyle/>
          <a:p>
            <a:pPr lvl="0" algn="r" eaLnBrk="1" hangingPunct="1"/>
            <a:fld id="{9A0DB2DC-4C9A-4742-B13C-FB6460FD3503}" type="slidenum">
              <a:rPr lang="en-US" altLang="en-US" sz="1200" dirty="0"/>
              <a:t>48</a:t>
            </a:fld>
            <a:endParaRPr lang="en-US" altLang="en-US" sz="1200" dirty="0"/>
          </a:p>
        </p:txBody>
      </p:sp>
      <p:sp>
        <p:nvSpPr>
          <p:cNvPr id="1048889" name="Rectangle 2"/>
          <p:cNvSpPr>
            <a:spLocks noGrp="1" noRot="1" noChangeAspect="1" noTextEdit="1"/>
          </p:cNvSpPr>
          <p:nvPr>
            <p:ph type="sldImg"/>
          </p:nvPr>
        </p:nvSpPr>
        <p:spPr/>
      </p:sp>
      <p:sp>
        <p:nvSpPr>
          <p:cNvPr id="1048890" name="Rectangle 3"/>
          <p:cNvSpPr>
            <a:spLocks noGrp="1"/>
          </p:cNvSpPr>
          <p:nvPr>
            <p:ph type="body" idx="1"/>
          </p:nvPr>
        </p:nvSpPr>
        <p:spPr/>
        <p:txBody>
          <a:bodyPr wrap="square" lIns="91440" tIns="45720" rIns="91440" bIns="45720" anchor="t" anchorCtr="0"/>
          <a:lstStyle/>
          <a:p>
            <a:pPr lvl="0"/>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solidFill>
          <a:srgbClr val="00B050"/>
        </a:solidFill>
        <a:effectLst/>
      </p:bgPr>
    </p:bg>
    <p:spTree>
      <p:nvGrpSpPr>
        <p:cNvPr id="1" name=""/>
        <p:cNvGrpSpPr/>
        <p:nvPr/>
      </p:nvGrpSpPr>
      <p:grpSpPr>
        <a:xfrm>
          <a:off x="0" y="0"/>
          <a:ext cx="0" cy="0"/>
          <a:chOff x="0" y="0"/>
          <a:chExt cx="0" cy="0"/>
        </a:xfrm>
      </p:grpSpPr>
      <p:grpSp>
        <p:nvGrpSpPr>
          <p:cNvPr id="26" name="Group 67"/>
          <p:cNvGrpSpPr/>
          <p:nvPr userDrawn="1"/>
        </p:nvGrpSpPr>
        <p:grpSpPr>
          <a:xfrm>
            <a:off x="0" y="990600"/>
            <a:ext cx="9156700" cy="152400"/>
            <a:chOff x="0" y="0"/>
            <a:chExt cx="5768" cy="477"/>
          </a:xfrm>
        </p:grpSpPr>
        <p:sp>
          <p:nvSpPr>
            <p:cNvPr id="1048603" name="Freeform 68"/>
            <p:cNvSpPr/>
            <p:nvPr userDrawn="1"/>
          </p:nvSpPr>
          <p:spPr>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0" b="0"/>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195"/>
              </a:schemeClr>
            </a:solidFill>
            <a:ln w="9525">
              <a:noFill/>
            </a:ln>
          </p:spPr>
          <p:txBody>
            <a:bodyPr/>
            <a:lstStyle/>
            <a:p>
              <a:endParaRPr lang="en-US"/>
            </a:p>
          </p:txBody>
        </p:sp>
        <p:sp>
          <p:nvSpPr>
            <p:cNvPr id="1048604" name="Freeform 69"/>
            <p:cNvSpPr/>
            <p:nvPr userDrawn="1"/>
          </p:nvSpPr>
          <p:spPr>
            <a:xfrm>
              <a:off x="0" y="99"/>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0" b="0"/>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605" name="Freeform 70"/>
            <p:cNvSpPr/>
            <p:nvPr/>
          </p:nvSpPr>
          <p:spPr bwMode="auto">
            <a:xfrm>
              <a:off x="56" y="0"/>
              <a:ext cx="708" cy="457"/>
            </a:xfrm>
            <a:custGeom>
              <a:avLst/>
              <a:gdLst>
                <a:gd name="T0" fmla="*/ 0 w 708"/>
                <a:gd name="T1" fmla="*/ 432 h 459"/>
                <a:gd name="T2" fmla="*/ 0 w 708"/>
                <a:gd name="T3" fmla="*/ 453 h 459"/>
                <a:gd name="T4" fmla="*/ 72 w 708"/>
                <a:gd name="T5" fmla="*/ 324 h 459"/>
                <a:gd name="T6" fmla="*/ 198 w 708"/>
                <a:gd name="T7" fmla="*/ 201 h 459"/>
                <a:gd name="T8" fmla="*/ 366 w 708"/>
                <a:gd name="T9" fmla="*/ 102 h 459"/>
                <a:gd name="T10" fmla="*/ 531 w 708"/>
                <a:gd name="T11" fmla="*/ 36 h 459"/>
                <a:gd name="T12" fmla="*/ 609 w 708"/>
                <a:gd name="T13" fmla="*/ 0 h 459"/>
                <a:gd name="T14" fmla="*/ 708 w 708"/>
                <a:gd name="T15" fmla="*/ 3 h 459"/>
                <a:gd name="T16" fmla="*/ 591 w 708"/>
                <a:gd name="T17" fmla="*/ 66 h 459"/>
                <a:gd name="T18" fmla="*/ 417 w 708"/>
                <a:gd name="T19" fmla="*/ 126 h 459"/>
                <a:gd name="T20" fmla="*/ 237 w 708"/>
                <a:gd name="T21" fmla="*/ 231 h 459"/>
                <a:gd name="T22" fmla="*/ 117 w 708"/>
                <a:gd name="T23" fmla="*/ 345 h 459"/>
                <a:gd name="T24" fmla="*/ 51 w 708"/>
                <a:gd name="T25" fmla="*/ 459 h 459"/>
                <a:gd name="T26" fmla="*/ 0 w 708"/>
                <a:gd name="T27" fmla="*/ 453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2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606" name="Freeform 71"/>
            <p:cNvSpPr/>
            <p:nvPr userDrawn="1"/>
          </p:nvSpPr>
          <p:spPr>
            <a:xfrm>
              <a:off x="131" y="268"/>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0" b="0"/>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607" name="Freeform 72"/>
            <p:cNvSpPr/>
            <p:nvPr userDrawn="1"/>
          </p:nvSpPr>
          <p:spPr>
            <a:xfrm>
              <a:off x="341" y="0"/>
              <a:ext cx="159" cy="70"/>
            </a:xfrm>
            <a:custGeom>
              <a:avLst/>
              <a:gdLst/>
              <a:ahLst/>
              <a:cxnLst>
                <a:cxn ang="0">
                  <a:pos x="99" y="0"/>
                </a:cxn>
                <a:cxn ang="0">
                  <a:pos x="15" y="27"/>
                </a:cxn>
                <a:cxn ang="0">
                  <a:pos x="6" y="48"/>
                </a:cxn>
                <a:cxn ang="0">
                  <a:pos x="36" y="52"/>
                </a:cxn>
                <a:cxn ang="0">
                  <a:pos x="87" y="33"/>
                </a:cxn>
                <a:cxn ang="0">
                  <a:pos x="159" y="0"/>
                </a:cxn>
                <a:cxn ang="0">
                  <a:pos x="99" y="0"/>
                </a:cxn>
              </a:cxnLst>
              <a:rect l="0" t="0" r="0" b="0"/>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608" name="Freeform 73"/>
            <p:cNvSpPr/>
            <p:nvPr userDrawn="1"/>
          </p:nvSpPr>
          <p:spPr>
            <a:xfrm>
              <a:off x="488" y="0"/>
              <a:ext cx="455" cy="214"/>
            </a:xfrm>
            <a:custGeom>
              <a:avLst/>
              <a:gdLst/>
              <a:ahLst/>
              <a:cxnLst>
                <a:cxn ang="0">
                  <a:pos x="395" y="0"/>
                </a:cxn>
                <a:cxn ang="0">
                  <a:pos x="338" y="48"/>
                </a:cxn>
                <a:cxn ang="0">
                  <a:pos x="242" y="93"/>
                </a:cxn>
                <a:cxn ang="0">
                  <a:pos x="104" y="138"/>
                </a:cxn>
                <a:cxn ang="0">
                  <a:pos x="35" y="156"/>
                </a:cxn>
                <a:cxn ang="0">
                  <a:pos x="8" y="174"/>
                </a:cxn>
                <a:cxn ang="0">
                  <a:pos x="8" y="195"/>
                </a:cxn>
                <a:cxn ang="0">
                  <a:pos x="59" y="195"/>
                </a:cxn>
                <a:cxn ang="0">
                  <a:pos x="86" y="174"/>
                </a:cxn>
                <a:cxn ang="0">
                  <a:pos x="173" y="150"/>
                </a:cxn>
                <a:cxn ang="0">
                  <a:pos x="299" y="117"/>
                </a:cxn>
                <a:cxn ang="0">
                  <a:pos x="392" y="63"/>
                </a:cxn>
                <a:cxn ang="0">
                  <a:pos x="455" y="0"/>
                </a:cxn>
                <a:cxn ang="0">
                  <a:pos x="395" y="0"/>
                </a:cxn>
              </a:cxnLst>
              <a:rect l="0" t="0" r="0" b="0"/>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alpha val="100000"/>
                  </a:schemeClr>
                </a:gs>
                <a:gs pos="100000">
                  <a:schemeClr val="accent2">
                    <a:alpha val="100000"/>
                  </a:schemeClr>
                </a:gs>
              </a:gsLst>
              <a:lin ang="2700000" scaled="1"/>
            </a:gradFill>
            <a:ln w="9525">
              <a:noFill/>
            </a:ln>
          </p:spPr>
          <p:txBody>
            <a:bodyPr/>
            <a:lstStyle/>
            <a:p>
              <a:endParaRPr lang="en-US"/>
            </a:p>
          </p:txBody>
        </p:sp>
        <p:sp>
          <p:nvSpPr>
            <p:cNvPr id="1048609" name="Freeform 74"/>
            <p:cNvSpPr/>
            <p:nvPr userDrawn="1"/>
          </p:nvSpPr>
          <p:spPr>
            <a:xfrm>
              <a:off x="1448" y="35"/>
              <a:ext cx="414" cy="109"/>
            </a:xfrm>
            <a:custGeom>
              <a:avLst/>
              <a:gdLst/>
              <a:ahLst/>
              <a:cxnLst>
                <a:cxn ang="0">
                  <a:pos x="0" y="11"/>
                </a:cxn>
                <a:cxn ang="0">
                  <a:pos x="24" y="11"/>
                </a:cxn>
                <a:cxn ang="0">
                  <a:pos x="156" y="2"/>
                </a:cxn>
                <a:cxn ang="0">
                  <a:pos x="288" y="23"/>
                </a:cxn>
                <a:cxn ang="0">
                  <a:pos x="384" y="53"/>
                </a:cxn>
                <a:cxn ang="0">
                  <a:pos x="411" y="83"/>
                </a:cxn>
                <a:cxn ang="0">
                  <a:pos x="405" y="113"/>
                </a:cxn>
                <a:cxn ang="0">
                  <a:pos x="363" y="110"/>
                </a:cxn>
                <a:cxn ang="0">
                  <a:pos x="294" y="86"/>
                </a:cxn>
                <a:cxn ang="0">
                  <a:pos x="174" y="50"/>
                </a:cxn>
                <a:cxn ang="0">
                  <a:pos x="72" y="71"/>
                </a:cxn>
                <a:cxn ang="0">
                  <a:pos x="36" y="68"/>
                </a:cxn>
                <a:cxn ang="0">
                  <a:pos x="0" y="11"/>
                </a:cxn>
              </a:cxnLst>
              <a:rect l="0" t="0" r="0" b="0"/>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alpha val="100000"/>
                  </a:schemeClr>
                </a:gs>
                <a:gs pos="100000">
                  <a:schemeClr val="bg2">
                    <a:alpha val="100000"/>
                  </a:schemeClr>
                </a:gs>
              </a:gsLst>
              <a:lin ang="0" scaled="1"/>
            </a:gradFill>
            <a:ln w="9525">
              <a:noFill/>
            </a:ln>
          </p:spPr>
          <p:txBody>
            <a:bodyPr/>
            <a:lstStyle/>
            <a:p>
              <a:endParaRPr lang="en-US"/>
            </a:p>
          </p:txBody>
        </p:sp>
        <p:sp>
          <p:nvSpPr>
            <p:cNvPr id="1048610" name="Freeform 75"/>
            <p:cNvSpPr/>
            <p:nvPr userDrawn="1"/>
          </p:nvSpPr>
          <p:spPr>
            <a:xfrm>
              <a:off x="1790" y="0"/>
              <a:ext cx="520" cy="224"/>
            </a:xfrm>
            <a:custGeom>
              <a:avLst/>
              <a:gdLst/>
              <a:ahLst/>
              <a:cxnLst>
                <a:cxn ang="0">
                  <a:pos x="42" y="0"/>
                </a:cxn>
                <a:cxn ang="0">
                  <a:pos x="12" y="24"/>
                </a:cxn>
                <a:cxn ang="0">
                  <a:pos x="114" y="54"/>
                </a:cxn>
                <a:cxn ang="0">
                  <a:pos x="240" y="112"/>
                </a:cxn>
                <a:cxn ang="0">
                  <a:pos x="333" y="144"/>
                </a:cxn>
                <a:cxn ang="0">
                  <a:pos x="438" y="210"/>
                </a:cxn>
                <a:cxn ang="0">
                  <a:pos x="426" y="183"/>
                </a:cxn>
                <a:cxn ang="0">
                  <a:pos x="441" y="171"/>
                </a:cxn>
                <a:cxn ang="0">
                  <a:pos x="519" y="207"/>
                </a:cxn>
                <a:cxn ang="0">
                  <a:pos x="450" y="153"/>
                </a:cxn>
                <a:cxn ang="0">
                  <a:pos x="381" y="126"/>
                </a:cxn>
                <a:cxn ang="0">
                  <a:pos x="285" y="84"/>
                </a:cxn>
                <a:cxn ang="0">
                  <a:pos x="186" y="18"/>
                </a:cxn>
                <a:cxn ang="0">
                  <a:pos x="123" y="0"/>
                </a:cxn>
                <a:cxn ang="0">
                  <a:pos x="42" y="0"/>
                </a:cxn>
              </a:cxnLst>
              <a:rect l="0" t="0" r="0" b="0"/>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611" name="Freeform 76"/>
            <p:cNvSpPr/>
            <p:nvPr userDrawn="1"/>
          </p:nvSpPr>
          <p:spPr>
            <a:xfrm>
              <a:off x="1943" y="154"/>
              <a:ext cx="431" cy="234"/>
            </a:xfrm>
            <a:custGeom>
              <a:avLst/>
              <a:gdLst/>
              <a:ahLst/>
              <a:cxnLst>
                <a:cxn ang="0">
                  <a:pos x="6" y="38"/>
                </a:cxn>
                <a:cxn ang="0">
                  <a:pos x="9" y="20"/>
                </a:cxn>
                <a:cxn ang="0">
                  <a:pos x="42" y="2"/>
                </a:cxn>
                <a:cxn ang="0">
                  <a:pos x="90" y="35"/>
                </a:cxn>
                <a:cxn ang="0">
                  <a:pos x="189" y="89"/>
                </a:cxn>
                <a:cxn ang="0">
                  <a:pos x="288" y="149"/>
                </a:cxn>
                <a:cxn ang="0">
                  <a:pos x="375" y="185"/>
                </a:cxn>
                <a:cxn ang="0">
                  <a:pos x="396" y="185"/>
                </a:cxn>
                <a:cxn ang="0">
                  <a:pos x="429" y="221"/>
                </a:cxn>
                <a:cxn ang="0">
                  <a:pos x="408" y="242"/>
                </a:cxn>
                <a:cxn ang="0">
                  <a:pos x="333" y="221"/>
                </a:cxn>
                <a:cxn ang="0">
                  <a:pos x="186" y="152"/>
                </a:cxn>
                <a:cxn ang="0">
                  <a:pos x="48" y="68"/>
                </a:cxn>
                <a:cxn ang="0">
                  <a:pos x="6" y="38"/>
                </a:cxn>
              </a:cxnLst>
              <a:rect l="0" t="0" r="0" b="0"/>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612" name="Freeform 77"/>
            <p:cNvSpPr/>
            <p:nvPr userDrawn="1"/>
          </p:nvSpPr>
          <p:spPr>
            <a:xfrm>
              <a:off x="2262" y="89"/>
              <a:ext cx="396" cy="224"/>
            </a:xfrm>
            <a:custGeom>
              <a:avLst/>
              <a:gdLst/>
              <a:ahLst/>
              <a:cxnLst>
                <a:cxn ang="0">
                  <a:pos x="2" y="9"/>
                </a:cxn>
                <a:cxn ang="0">
                  <a:pos x="53" y="57"/>
                </a:cxn>
                <a:cxn ang="0">
                  <a:pos x="176" y="114"/>
                </a:cxn>
                <a:cxn ang="0">
                  <a:pos x="293" y="171"/>
                </a:cxn>
                <a:cxn ang="0">
                  <a:pos x="341" y="195"/>
                </a:cxn>
                <a:cxn ang="0">
                  <a:pos x="377" y="192"/>
                </a:cxn>
                <a:cxn ang="0">
                  <a:pos x="377" y="162"/>
                </a:cxn>
                <a:cxn ang="0">
                  <a:pos x="260" y="110"/>
                </a:cxn>
                <a:cxn ang="0">
                  <a:pos x="113" y="42"/>
                </a:cxn>
                <a:cxn ang="0">
                  <a:pos x="41" y="9"/>
                </a:cxn>
                <a:cxn ang="0">
                  <a:pos x="2" y="9"/>
                </a:cxn>
              </a:cxnLst>
              <a:rect l="0" t="0" r="0" b="0"/>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613" name="Freeform 78"/>
            <p:cNvSpPr/>
            <p:nvPr userDrawn="1"/>
          </p:nvSpPr>
          <p:spPr>
            <a:xfrm>
              <a:off x="2264" y="238"/>
              <a:ext cx="516" cy="224"/>
            </a:xfrm>
            <a:custGeom>
              <a:avLst/>
              <a:gdLst/>
              <a:ahLst/>
              <a:cxnLst>
                <a:cxn ang="0">
                  <a:pos x="3" y="10"/>
                </a:cxn>
                <a:cxn ang="0">
                  <a:pos x="105" y="97"/>
                </a:cxn>
                <a:cxn ang="0">
                  <a:pos x="243" y="187"/>
                </a:cxn>
                <a:cxn ang="0">
                  <a:pos x="357" y="226"/>
                </a:cxn>
                <a:cxn ang="0">
                  <a:pos x="498" y="223"/>
                </a:cxn>
                <a:cxn ang="0">
                  <a:pos x="468" y="196"/>
                </a:cxn>
                <a:cxn ang="0">
                  <a:pos x="309" y="145"/>
                </a:cxn>
                <a:cxn ang="0">
                  <a:pos x="123" y="34"/>
                </a:cxn>
                <a:cxn ang="0">
                  <a:pos x="3" y="10"/>
                </a:cxn>
              </a:cxnLst>
              <a:rect l="0" t="0" r="0" b="0"/>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alpha val="100000"/>
                  </a:schemeClr>
                </a:gs>
                <a:gs pos="100000">
                  <a:schemeClr val="accent2">
                    <a:alpha val="100000"/>
                  </a:schemeClr>
                </a:gs>
              </a:gsLst>
              <a:lin ang="5400000" scaled="1"/>
            </a:gradFill>
            <a:ln w="9525">
              <a:noFill/>
            </a:ln>
          </p:spPr>
          <p:txBody>
            <a:bodyPr/>
            <a:lstStyle/>
            <a:p>
              <a:endParaRPr lang="en-US"/>
            </a:p>
          </p:txBody>
        </p:sp>
        <p:sp>
          <p:nvSpPr>
            <p:cNvPr id="1048614" name="Freeform 79"/>
            <p:cNvSpPr/>
            <p:nvPr userDrawn="1"/>
          </p:nvSpPr>
          <p:spPr>
            <a:xfrm>
              <a:off x="2723" y="323"/>
              <a:ext cx="414" cy="99"/>
            </a:xfrm>
            <a:custGeom>
              <a:avLst/>
              <a:gdLst/>
              <a:ahLst/>
              <a:cxnLst>
                <a:cxn ang="0">
                  <a:pos x="69" y="51"/>
                </a:cxn>
                <a:cxn ang="0">
                  <a:pos x="12" y="42"/>
                </a:cxn>
                <a:cxn ang="0">
                  <a:pos x="3" y="15"/>
                </a:cxn>
                <a:cxn ang="0">
                  <a:pos x="30" y="0"/>
                </a:cxn>
                <a:cxn ang="0">
                  <a:pos x="117" y="18"/>
                </a:cxn>
                <a:cxn ang="0">
                  <a:pos x="243" y="48"/>
                </a:cxn>
                <a:cxn ang="0">
                  <a:pos x="387" y="48"/>
                </a:cxn>
                <a:cxn ang="0">
                  <a:pos x="408" y="50"/>
                </a:cxn>
                <a:cxn ang="0">
                  <a:pos x="381" y="78"/>
                </a:cxn>
                <a:cxn ang="0">
                  <a:pos x="318" y="90"/>
                </a:cxn>
                <a:cxn ang="0">
                  <a:pos x="195" y="84"/>
                </a:cxn>
                <a:cxn ang="0">
                  <a:pos x="69" y="51"/>
                </a:cxn>
              </a:cxnLst>
              <a:rect l="0" t="0" r="0" b="0"/>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alpha val="100000"/>
                  </a:schemeClr>
                </a:gs>
                <a:gs pos="100000">
                  <a:schemeClr val="accent2">
                    <a:alpha val="100000"/>
                  </a:schemeClr>
                </a:gs>
              </a:gsLst>
              <a:lin ang="0" scaled="1"/>
            </a:gradFill>
            <a:ln w="9525">
              <a:noFill/>
            </a:ln>
          </p:spPr>
          <p:txBody>
            <a:bodyPr/>
            <a:lstStyle/>
            <a:p>
              <a:endParaRPr lang="en-US"/>
            </a:p>
          </p:txBody>
        </p:sp>
        <p:sp>
          <p:nvSpPr>
            <p:cNvPr id="1048615" name="Freeform 80"/>
            <p:cNvSpPr/>
            <p:nvPr userDrawn="1"/>
          </p:nvSpPr>
          <p:spPr>
            <a:xfrm>
              <a:off x="3165" y="373"/>
              <a:ext cx="150" cy="75"/>
            </a:xfrm>
            <a:custGeom>
              <a:avLst/>
              <a:gdLst/>
              <a:ahLst/>
              <a:cxnLst>
                <a:cxn ang="0">
                  <a:pos x="3" y="97"/>
                </a:cxn>
                <a:cxn ang="0">
                  <a:pos x="84" y="28"/>
                </a:cxn>
                <a:cxn ang="0">
                  <a:pos x="123" y="1"/>
                </a:cxn>
                <a:cxn ang="0">
                  <a:pos x="150" y="31"/>
                </a:cxn>
                <a:cxn ang="0">
                  <a:pos x="123" y="79"/>
                </a:cxn>
                <a:cxn ang="0">
                  <a:pos x="90" y="101"/>
                </a:cxn>
                <a:cxn ang="0">
                  <a:pos x="0" y="97"/>
                </a:cxn>
              </a:cxnLst>
              <a:rect l="0" t="0" r="0" b="0"/>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alpha val="100000"/>
                  </a:schemeClr>
                </a:gs>
                <a:gs pos="100000">
                  <a:schemeClr val="bg2">
                    <a:alpha val="100000"/>
                  </a:schemeClr>
                </a:gs>
              </a:gsLst>
              <a:lin ang="0" scaled="1"/>
            </a:gradFill>
            <a:ln w="9525">
              <a:noFill/>
            </a:ln>
          </p:spPr>
          <p:txBody>
            <a:bodyPr/>
            <a:lstStyle/>
            <a:p>
              <a:endParaRPr lang="en-US"/>
            </a:p>
          </p:txBody>
        </p:sp>
        <p:sp>
          <p:nvSpPr>
            <p:cNvPr id="1048616" name="Freeform 81"/>
            <p:cNvSpPr/>
            <p:nvPr userDrawn="1"/>
          </p:nvSpPr>
          <p:spPr>
            <a:xfrm>
              <a:off x="3463" y="268"/>
              <a:ext cx="148" cy="89"/>
            </a:xfrm>
            <a:custGeom>
              <a:avLst/>
              <a:gdLst/>
              <a:ahLst/>
              <a:cxnLst>
                <a:cxn ang="0">
                  <a:pos x="1" y="59"/>
                </a:cxn>
                <a:cxn ang="0">
                  <a:pos x="25" y="42"/>
                </a:cxn>
                <a:cxn ang="0">
                  <a:pos x="100" y="9"/>
                </a:cxn>
                <a:cxn ang="0">
                  <a:pos x="133" y="3"/>
                </a:cxn>
                <a:cxn ang="0">
                  <a:pos x="136" y="22"/>
                </a:cxn>
                <a:cxn ang="0">
                  <a:pos x="61" y="62"/>
                </a:cxn>
                <a:cxn ang="0">
                  <a:pos x="19" y="72"/>
                </a:cxn>
                <a:cxn ang="0">
                  <a:pos x="1" y="59"/>
                </a:cxn>
              </a:cxnLst>
              <a:rect l="0" t="0" r="0" b="0"/>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alpha val="100000"/>
                  </a:schemeClr>
                </a:gs>
                <a:gs pos="100000">
                  <a:schemeClr val="accent2">
                    <a:alpha val="100000"/>
                  </a:schemeClr>
                </a:gs>
              </a:gsLst>
              <a:lin ang="2700000" scaled="1"/>
            </a:gradFill>
            <a:ln w="9525">
              <a:noFill/>
            </a:ln>
          </p:spPr>
          <p:txBody>
            <a:bodyPr/>
            <a:lstStyle/>
            <a:p>
              <a:endParaRPr lang="en-US"/>
            </a:p>
          </p:txBody>
        </p:sp>
        <p:sp>
          <p:nvSpPr>
            <p:cNvPr id="1048617" name="Freeform 82"/>
            <p:cNvSpPr/>
            <p:nvPr userDrawn="1"/>
          </p:nvSpPr>
          <p:spPr>
            <a:xfrm>
              <a:off x="3580" y="60"/>
              <a:ext cx="938" cy="154"/>
            </a:xfrm>
            <a:custGeom>
              <a:avLst/>
              <a:gdLst/>
              <a:ahLst/>
              <a:cxnLst>
                <a:cxn ang="0">
                  <a:pos x="172" y="68"/>
                </a:cxn>
                <a:cxn ang="0">
                  <a:pos x="61" y="110"/>
                </a:cxn>
                <a:cxn ang="0">
                  <a:pos x="16" y="123"/>
                </a:cxn>
                <a:cxn ang="0">
                  <a:pos x="7" y="96"/>
                </a:cxn>
                <a:cxn ang="0">
                  <a:pos x="58" y="62"/>
                </a:cxn>
                <a:cxn ang="0">
                  <a:pos x="172" y="29"/>
                </a:cxn>
                <a:cxn ang="0">
                  <a:pos x="304" y="11"/>
                </a:cxn>
                <a:cxn ang="0">
                  <a:pos x="463" y="2"/>
                </a:cxn>
                <a:cxn ang="0">
                  <a:pos x="631" y="19"/>
                </a:cxn>
                <a:cxn ang="0">
                  <a:pos x="796" y="44"/>
                </a:cxn>
                <a:cxn ang="0">
                  <a:pos x="841" y="38"/>
                </a:cxn>
                <a:cxn ang="0">
                  <a:pos x="907" y="56"/>
                </a:cxn>
                <a:cxn ang="0">
                  <a:pos x="919" y="82"/>
                </a:cxn>
                <a:cxn ang="0">
                  <a:pos x="793" y="80"/>
                </a:cxn>
                <a:cxn ang="0">
                  <a:pos x="634" y="51"/>
                </a:cxn>
                <a:cxn ang="0">
                  <a:pos x="439" y="29"/>
                </a:cxn>
                <a:cxn ang="0">
                  <a:pos x="238" y="50"/>
                </a:cxn>
                <a:cxn ang="0">
                  <a:pos x="172" y="68"/>
                </a:cxn>
              </a:cxnLst>
              <a:rect l="0" t="0" r="0" b="0"/>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alpha val="100000"/>
                  </a:schemeClr>
                </a:gs>
                <a:gs pos="100000">
                  <a:schemeClr val="accent2">
                    <a:alpha val="100000"/>
                  </a:schemeClr>
                </a:gs>
              </a:gsLst>
              <a:lin ang="0" scaled="1"/>
            </a:gradFill>
            <a:ln w="9525">
              <a:noFill/>
            </a:ln>
          </p:spPr>
          <p:txBody>
            <a:bodyPr/>
            <a:lstStyle/>
            <a:p>
              <a:endParaRPr lang="en-US"/>
            </a:p>
          </p:txBody>
        </p:sp>
        <p:sp>
          <p:nvSpPr>
            <p:cNvPr id="1048618" name="Freeform 83"/>
            <p:cNvSpPr/>
            <p:nvPr userDrawn="1"/>
          </p:nvSpPr>
          <p:spPr>
            <a:xfrm>
              <a:off x="3686" y="144"/>
              <a:ext cx="372" cy="99"/>
            </a:xfrm>
            <a:custGeom>
              <a:avLst/>
              <a:gdLst/>
              <a:ahLst/>
              <a:cxnLst>
                <a:cxn ang="0">
                  <a:pos x="18" y="47"/>
                </a:cxn>
                <a:cxn ang="0">
                  <a:pos x="141" y="17"/>
                </a:cxn>
                <a:cxn ang="0">
                  <a:pos x="246" y="2"/>
                </a:cxn>
                <a:cxn ang="0">
                  <a:pos x="351" y="5"/>
                </a:cxn>
                <a:cxn ang="0">
                  <a:pos x="372" y="23"/>
                </a:cxn>
                <a:cxn ang="0">
                  <a:pos x="354" y="44"/>
                </a:cxn>
                <a:cxn ang="0">
                  <a:pos x="264" y="59"/>
                </a:cxn>
                <a:cxn ang="0">
                  <a:pos x="168" y="62"/>
                </a:cxn>
                <a:cxn ang="0">
                  <a:pos x="72" y="86"/>
                </a:cxn>
                <a:cxn ang="0">
                  <a:pos x="15" y="104"/>
                </a:cxn>
                <a:cxn ang="0">
                  <a:pos x="0" y="65"/>
                </a:cxn>
              </a:cxnLst>
              <a:rect l="0" t="0" r="0" b="0"/>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alpha val="100000"/>
                  </a:schemeClr>
                </a:gs>
                <a:gs pos="100000">
                  <a:schemeClr val="bg2">
                    <a:alpha val="100000"/>
                  </a:schemeClr>
                </a:gs>
              </a:gsLst>
              <a:lin ang="0" scaled="1"/>
            </a:gradFill>
            <a:ln w="9525">
              <a:noFill/>
            </a:ln>
          </p:spPr>
          <p:txBody>
            <a:bodyPr/>
            <a:lstStyle/>
            <a:p>
              <a:endParaRPr lang="en-US"/>
            </a:p>
          </p:txBody>
        </p:sp>
        <p:sp>
          <p:nvSpPr>
            <p:cNvPr id="1048619" name="Freeform 84"/>
            <p:cNvSpPr/>
            <p:nvPr/>
          </p:nvSpPr>
          <p:spPr bwMode="auto">
            <a:xfrm>
              <a:off x="3618" y="308"/>
              <a:ext cx="318" cy="159"/>
            </a:xfrm>
            <a:custGeom>
              <a:avLst/>
              <a:gdLst>
                <a:gd name="T0" fmla="*/ 0 w 318"/>
                <a:gd name="T1" fmla="*/ 158 h 158"/>
                <a:gd name="T2" fmla="*/ 12 w 318"/>
                <a:gd name="T3" fmla="*/ 137 h 158"/>
                <a:gd name="T4" fmla="*/ 162 w 318"/>
                <a:gd name="T5" fmla="*/ 71 h 158"/>
                <a:gd name="T6" fmla="*/ 249 w 318"/>
                <a:gd name="T7" fmla="*/ 20 h 158"/>
                <a:gd name="T8" fmla="*/ 285 w 318"/>
                <a:gd name="T9" fmla="*/ 2 h 158"/>
                <a:gd name="T10" fmla="*/ 309 w 318"/>
                <a:gd name="T11" fmla="*/ 11 h 158"/>
                <a:gd name="T12" fmla="*/ 303 w 318"/>
                <a:gd name="T13" fmla="*/ 47 h 158"/>
                <a:gd name="T14" fmla="*/ 219 w 318"/>
                <a:gd name="T15" fmla="*/ 89 h 158"/>
                <a:gd name="T16" fmla="*/ 108 w 318"/>
                <a:gd name="T17" fmla="*/ 140 h 158"/>
                <a:gd name="T18" fmla="*/ 57 w 318"/>
                <a:gd name="T19" fmla="*/ 152 h 158"/>
                <a:gd name="T20" fmla="*/ 0 w 318"/>
                <a:gd name="T2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2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620" name="Freeform 85"/>
            <p:cNvSpPr/>
            <p:nvPr userDrawn="1"/>
          </p:nvSpPr>
          <p:spPr>
            <a:xfrm>
              <a:off x="3413" y="293"/>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0" b="0"/>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alpha val="100000"/>
                  </a:schemeClr>
                </a:gs>
                <a:gs pos="100000">
                  <a:schemeClr val="accent2">
                    <a:alpha val="100000"/>
                  </a:schemeClr>
                </a:gs>
              </a:gsLst>
              <a:lin ang="0" scaled="1"/>
            </a:gradFill>
            <a:ln w="9525">
              <a:noFill/>
            </a:ln>
          </p:spPr>
          <p:txBody>
            <a:bodyPr/>
            <a:lstStyle/>
            <a:p>
              <a:endParaRPr lang="en-US"/>
            </a:p>
          </p:txBody>
        </p:sp>
        <p:sp>
          <p:nvSpPr>
            <p:cNvPr id="1048621" name="Freeform 86"/>
            <p:cNvSpPr/>
            <p:nvPr userDrawn="1"/>
          </p:nvSpPr>
          <p:spPr>
            <a:xfrm>
              <a:off x="4178" y="189"/>
              <a:ext cx="523" cy="70"/>
            </a:xfrm>
            <a:custGeom>
              <a:avLst/>
              <a:gdLst/>
              <a:ahLst/>
              <a:cxnLst>
                <a:cxn ang="0">
                  <a:pos x="84" y="11"/>
                </a:cxn>
                <a:cxn ang="0">
                  <a:pos x="27" y="5"/>
                </a:cxn>
                <a:cxn ang="0">
                  <a:pos x="9" y="44"/>
                </a:cxn>
                <a:cxn ang="0">
                  <a:pos x="81" y="65"/>
                </a:cxn>
                <a:cxn ang="0">
                  <a:pos x="255" y="77"/>
                </a:cxn>
                <a:cxn ang="0">
                  <a:pos x="432" y="59"/>
                </a:cxn>
                <a:cxn ang="0">
                  <a:pos x="513" y="5"/>
                </a:cxn>
                <a:cxn ang="0">
                  <a:pos x="372" y="20"/>
                </a:cxn>
                <a:cxn ang="0">
                  <a:pos x="141" y="14"/>
                </a:cxn>
                <a:cxn ang="0">
                  <a:pos x="84" y="11"/>
                </a:cxn>
              </a:cxnLst>
              <a:rect l="0" t="0" r="0" b="0"/>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alpha val="100000"/>
                  </a:schemeClr>
                </a:gs>
                <a:gs pos="100000">
                  <a:schemeClr val="accent2">
                    <a:alpha val="100000"/>
                  </a:schemeClr>
                </a:gs>
              </a:gsLst>
              <a:lin ang="18900000" scaled="1"/>
            </a:gradFill>
            <a:ln w="9525">
              <a:noFill/>
            </a:ln>
          </p:spPr>
          <p:txBody>
            <a:bodyPr/>
            <a:lstStyle/>
            <a:p>
              <a:endParaRPr lang="en-US"/>
            </a:p>
          </p:txBody>
        </p:sp>
        <p:sp>
          <p:nvSpPr>
            <p:cNvPr id="1048622" name="Freeform 87"/>
            <p:cNvSpPr/>
            <p:nvPr/>
          </p:nvSpPr>
          <p:spPr bwMode="auto">
            <a:xfrm>
              <a:off x="4689" y="184"/>
              <a:ext cx="537" cy="124"/>
            </a:xfrm>
            <a:custGeom>
              <a:avLst/>
              <a:gdLst>
                <a:gd name="T0" fmla="*/ 23 w 537"/>
                <a:gd name="T1" fmla="*/ 6 h 120"/>
                <a:gd name="T2" fmla="*/ 188 w 537"/>
                <a:gd name="T3" fmla="*/ 3 h 120"/>
                <a:gd name="T4" fmla="*/ 323 w 537"/>
                <a:gd name="T5" fmla="*/ 27 h 120"/>
                <a:gd name="T6" fmla="*/ 464 w 537"/>
                <a:gd name="T7" fmla="*/ 69 h 120"/>
                <a:gd name="T8" fmla="*/ 521 w 537"/>
                <a:gd name="T9" fmla="*/ 90 h 120"/>
                <a:gd name="T10" fmla="*/ 533 w 537"/>
                <a:gd name="T11" fmla="*/ 105 h 120"/>
                <a:gd name="T12" fmla="*/ 497 w 537"/>
                <a:gd name="T13" fmla="*/ 120 h 120"/>
                <a:gd name="T14" fmla="*/ 452 w 537"/>
                <a:gd name="T15" fmla="*/ 108 h 120"/>
                <a:gd name="T16" fmla="*/ 350 w 537"/>
                <a:gd name="T17" fmla="*/ 72 h 120"/>
                <a:gd name="T18" fmla="*/ 158 w 537"/>
                <a:gd name="T19" fmla="*/ 39 h 120"/>
                <a:gd name="T20" fmla="*/ 50 w 537"/>
                <a:gd name="T21" fmla="*/ 39 h 120"/>
                <a:gd name="T22" fmla="*/ 23 w 537"/>
                <a:gd name="T23" fmla="*/ 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2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623" name="Freeform 88"/>
            <p:cNvSpPr/>
            <p:nvPr/>
          </p:nvSpPr>
          <p:spPr bwMode="auto">
            <a:xfrm>
              <a:off x="4968" y="313"/>
              <a:ext cx="800" cy="144"/>
            </a:xfrm>
            <a:custGeom>
              <a:avLst/>
              <a:gdLst>
                <a:gd name="T0" fmla="*/ 800 w 800"/>
                <a:gd name="T1" fmla="*/ 24 h 143"/>
                <a:gd name="T2" fmla="*/ 782 w 800"/>
                <a:gd name="T3" fmla="*/ 15 h 143"/>
                <a:gd name="T4" fmla="*/ 659 w 800"/>
                <a:gd name="T5" fmla="*/ 63 h 143"/>
                <a:gd name="T6" fmla="*/ 500 w 800"/>
                <a:gd name="T7" fmla="*/ 84 h 143"/>
                <a:gd name="T8" fmla="*/ 326 w 800"/>
                <a:gd name="T9" fmla="*/ 69 h 143"/>
                <a:gd name="T10" fmla="*/ 98 w 800"/>
                <a:gd name="T11" fmla="*/ 21 h 143"/>
                <a:gd name="T12" fmla="*/ 11 w 800"/>
                <a:gd name="T13" fmla="*/ 6 h 143"/>
                <a:gd name="T14" fmla="*/ 32 w 800"/>
                <a:gd name="T15" fmla="*/ 60 h 143"/>
                <a:gd name="T16" fmla="*/ 155 w 800"/>
                <a:gd name="T17" fmla="*/ 96 h 143"/>
                <a:gd name="T18" fmla="*/ 410 w 800"/>
                <a:gd name="T19" fmla="*/ 138 h 143"/>
                <a:gd name="T20" fmla="*/ 596 w 800"/>
                <a:gd name="T21" fmla="*/ 129 h 143"/>
                <a:gd name="T22" fmla="*/ 737 w 800"/>
                <a:gd name="T23" fmla="*/ 90 h 143"/>
                <a:gd name="T24" fmla="*/ 788 w 800"/>
                <a:gd name="T25" fmla="*/ 69 h 143"/>
                <a:gd name="T26" fmla="*/ 800 w 800"/>
                <a:gd name="T27" fmla="*/ 2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2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624" name="Freeform 89"/>
            <p:cNvSpPr/>
            <p:nvPr userDrawn="1"/>
          </p:nvSpPr>
          <p:spPr>
            <a:xfrm>
              <a:off x="5318" y="238"/>
              <a:ext cx="402" cy="114"/>
            </a:xfrm>
            <a:custGeom>
              <a:avLst/>
              <a:gdLst/>
              <a:ahLst/>
              <a:cxnLst>
                <a:cxn ang="0">
                  <a:pos x="402" y="0"/>
                </a:cxn>
                <a:cxn ang="0">
                  <a:pos x="384" y="12"/>
                </a:cxn>
                <a:cxn ang="0">
                  <a:pos x="276" y="51"/>
                </a:cxn>
                <a:cxn ang="0">
                  <a:pos x="165" y="57"/>
                </a:cxn>
                <a:cxn ang="0">
                  <a:pos x="51" y="57"/>
                </a:cxn>
                <a:cxn ang="0">
                  <a:pos x="15" y="54"/>
                </a:cxn>
                <a:cxn ang="0">
                  <a:pos x="3" y="60"/>
                </a:cxn>
                <a:cxn ang="0">
                  <a:pos x="9" y="84"/>
                </a:cxn>
                <a:cxn ang="0">
                  <a:pos x="54" y="93"/>
                </a:cxn>
                <a:cxn ang="0">
                  <a:pos x="198" y="102"/>
                </a:cxn>
                <a:cxn ang="0">
                  <a:pos x="336" y="66"/>
                </a:cxn>
                <a:cxn ang="0">
                  <a:pos x="375" y="54"/>
                </a:cxn>
                <a:cxn ang="0">
                  <a:pos x="402" y="0"/>
                </a:cxn>
              </a:cxnLst>
              <a:rect l="0" t="0" r="0" b="0"/>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alpha val="100000"/>
                  </a:schemeClr>
                </a:gs>
                <a:gs pos="100000">
                  <a:schemeClr val="accent2">
                    <a:alpha val="100000"/>
                  </a:schemeClr>
                </a:gs>
              </a:gsLst>
              <a:lin ang="0" scaled="1"/>
            </a:gradFill>
            <a:ln w="9525">
              <a:noFill/>
            </a:ln>
          </p:spPr>
          <p:txBody>
            <a:bodyPr/>
            <a:lstStyle/>
            <a:p>
              <a:endParaRPr lang="en-US"/>
            </a:p>
          </p:txBody>
        </p:sp>
      </p:grpSp>
      <p:grpSp>
        <p:nvGrpSpPr>
          <p:cNvPr id="27" name="Group 35"/>
          <p:cNvGrpSpPr/>
          <p:nvPr/>
        </p:nvGrpSpPr>
        <p:grpSpPr>
          <a:xfrm>
            <a:off x="19050" y="1109663"/>
            <a:ext cx="9156700" cy="757237"/>
            <a:chOff x="0" y="0"/>
            <a:chExt cx="5768" cy="477"/>
          </a:xfrm>
        </p:grpSpPr>
        <p:sp>
          <p:nvSpPr>
            <p:cNvPr id="1048625" name="Freeform 36"/>
            <p:cNvSpPr/>
            <p:nvPr userDrawn="1"/>
          </p:nvSpPr>
          <p:spPr>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0" b="0"/>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195"/>
              </a:schemeClr>
            </a:solidFill>
            <a:ln w="9525">
              <a:noFill/>
            </a:ln>
          </p:spPr>
          <p:txBody>
            <a:bodyPr/>
            <a:lstStyle/>
            <a:p>
              <a:endParaRPr lang="en-US"/>
            </a:p>
          </p:txBody>
        </p:sp>
        <p:sp>
          <p:nvSpPr>
            <p:cNvPr id="1048626" name="Freeform 37"/>
            <p:cNvSpPr/>
            <p:nvPr userDrawn="1"/>
          </p:nvSpPr>
          <p:spPr>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0" b="0"/>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627" name="Freeform 38"/>
            <p:cNvSpPr/>
            <p:nvPr/>
          </p:nvSpPr>
          <p:spPr bwMode="auto">
            <a:xfrm>
              <a:off x="56" y="0"/>
              <a:ext cx="708" cy="459"/>
            </a:xfrm>
            <a:custGeom>
              <a:avLst/>
              <a:gdLst>
                <a:gd name="T0" fmla="*/ 0 w 708"/>
                <a:gd name="T1" fmla="*/ 432 h 459"/>
                <a:gd name="T2" fmla="*/ 0 w 708"/>
                <a:gd name="T3" fmla="*/ 453 h 459"/>
                <a:gd name="T4" fmla="*/ 72 w 708"/>
                <a:gd name="T5" fmla="*/ 324 h 459"/>
                <a:gd name="T6" fmla="*/ 198 w 708"/>
                <a:gd name="T7" fmla="*/ 201 h 459"/>
                <a:gd name="T8" fmla="*/ 366 w 708"/>
                <a:gd name="T9" fmla="*/ 102 h 459"/>
                <a:gd name="T10" fmla="*/ 531 w 708"/>
                <a:gd name="T11" fmla="*/ 36 h 459"/>
                <a:gd name="T12" fmla="*/ 609 w 708"/>
                <a:gd name="T13" fmla="*/ 0 h 459"/>
                <a:gd name="T14" fmla="*/ 708 w 708"/>
                <a:gd name="T15" fmla="*/ 3 h 459"/>
                <a:gd name="T16" fmla="*/ 591 w 708"/>
                <a:gd name="T17" fmla="*/ 66 h 459"/>
                <a:gd name="T18" fmla="*/ 417 w 708"/>
                <a:gd name="T19" fmla="*/ 126 h 459"/>
                <a:gd name="T20" fmla="*/ 237 w 708"/>
                <a:gd name="T21" fmla="*/ 231 h 459"/>
                <a:gd name="T22" fmla="*/ 117 w 708"/>
                <a:gd name="T23" fmla="*/ 345 h 459"/>
                <a:gd name="T24" fmla="*/ 51 w 708"/>
                <a:gd name="T25" fmla="*/ 459 h 459"/>
                <a:gd name="T26" fmla="*/ 0 w 708"/>
                <a:gd name="T27" fmla="*/ 453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2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628" name="Freeform 39"/>
            <p:cNvSpPr/>
            <p:nvPr userDrawn="1"/>
          </p:nvSpPr>
          <p:spPr>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0" b="0"/>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629" name="Freeform 40"/>
            <p:cNvSpPr/>
            <p:nvPr userDrawn="1"/>
          </p:nvSpPr>
          <p:spPr>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0" b="0"/>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630" name="Freeform 41"/>
            <p:cNvSpPr/>
            <p:nvPr userDrawn="1"/>
          </p:nvSpPr>
          <p:spPr>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0" b="0"/>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alpha val="100000"/>
                  </a:schemeClr>
                </a:gs>
                <a:gs pos="100000">
                  <a:schemeClr val="accent2">
                    <a:alpha val="100000"/>
                  </a:schemeClr>
                </a:gs>
              </a:gsLst>
              <a:lin ang="2700000" scaled="1"/>
            </a:gradFill>
            <a:ln w="9525">
              <a:noFill/>
            </a:ln>
          </p:spPr>
          <p:txBody>
            <a:bodyPr/>
            <a:lstStyle/>
            <a:p>
              <a:endParaRPr lang="en-US"/>
            </a:p>
          </p:txBody>
        </p:sp>
        <p:sp>
          <p:nvSpPr>
            <p:cNvPr id="1048631" name="Freeform 42"/>
            <p:cNvSpPr/>
            <p:nvPr userDrawn="1"/>
          </p:nvSpPr>
          <p:spPr>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0" b="0"/>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alpha val="100000"/>
                  </a:schemeClr>
                </a:gs>
                <a:gs pos="100000">
                  <a:schemeClr val="bg2">
                    <a:alpha val="100000"/>
                  </a:schemeClr>
                </a:gs>
              </a:gsLst>
              <a:lin ang="0" scaled="1"/>
            </a:gradFill>
            <a:ln w="9525">
              <a:noFill/>
            </a:ln>
          </p:spPr>
          <p:txBody>
            <a:bodyPr/>
            <a:lstStyle/>
            <a:p>
              <a:endParaRPr lang="en-US"/>
            </a:p>
          </p:txBody>
        </p:sp>
        <p:sp>
          <p:nvSpPr>
            <p:cNvPr id="1048632" name="Freeform 43"/>
            <p:cNvSpPr/>
            <p:nvPr userDrawn="1"/>
          </p:nvSpPr>
          <p:spPr>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0" b="0"/>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633" name="Freeform 44"/>
            <p:cNvSpPr/>
            <p:nvPr userDrawn="1"/>
          </p:nvSpPr>
          <p:spPr>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0" b="0"/>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634" name="Freeform 45"/>
            <p:cNvSpPr/>
            <p:nvPr userDrawn="1"/>
          </p:nvSpPr>
          <p:spPr>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0" b="0"/>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635" name="Freeform 46"/>
            <p:cNvSpPr/>
            <p:nvPr userDrawn="1"/>
          </p:nvSpPr>
          <p:spPr>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0" b="0"/>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alpha val="100000"/>
                  </a:schemeClr>
                </a:gs>
                <a:gs pos="100000">
                  <a:schemeClr val="accent2">
                    <a:alpha val="100000"/>
                  </a:schemeClr>
                </a:gs>
              </a:gsLst>
              <a:lin ang="5400000" scaled="1"/>
            </a:gradFill>
            <a:ln w="9525">
              <a:noFill/>
            </a:ln>
          </p:spPr>
          <p:txBody>
            <a:bodyPr/>
            <a:lstStyle/>
            <a:p>
              <a:endParaRPr lang="en-US"/>
            </a:p>
          </p:txBody>
        </p:sp>
        <p:sp>
          <p:nvSpPr>
            <p:cNvPr id="1048636" name="Freeform 47"/>
            <p:cNvSpPr/>
            <p:nvPr userDrawn="1"/>
          </p:nvSpPr>
          <p:spPr>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0" b="0"/>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alpha val="100000"/>
                  </a:schemeClr>
                </a:gs>
                <a:gs pos="100000">
                  <a:schemeClr val="accent2">
                    <a:alpha val="100000"/>
                  </a:schemeClr>
                </a:gs>
              </a:gsLst>
              <a:lin ang="0" scaled="1"/>
            </a:gradFill>
            <a:ln w="9525">
              <a:noFill/>
            </a:ln>
          </p:spPr>
          <p:txBody>
            <a:bodyPr/>
            <a:lstStyle/>
            <a:p>
              <a:endParaRPr lang="en-US"/>
            </a:p>
          </p:txBody>
        </p:sp>
        <p:sp>
          <p:nvSpPr>
            <p:cNvPr id="1048637" name="Freeform 48"/>
            <p:cNvSpPr/>
            <p:nvPr userDrawn="1"/>
          </p:nvSpPr>
          <p:spPr>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0" b="0"/>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alpha val="100000"/>
                  </a:schemeClr>
                </a:gs>
                <a:gs pos="100000">
                  <a:schemeClr val="bg2">
                    <a:alpha val="100000"/>
                  </a:schemeClr>
                </a:gs>
              </a:gsLst>
              <a:lin ang="0" scaled="1"/>
            </a:gradFill>
            <a:ln w="9525">
              <a:noFill/>
            </a:ln>
          </p:spPr>
          <p:txBody>
            <a:bodyPr/>
            <a:lstStyle/>
            <a:p>
              <a:endParaRPr lang="en-US"/>
            </a:p>
          </p:txBody>
        </p:sp>
        <p:sp>
          <p:nvSpPr>
            <p:cNvPr id="1048638" name="Freeform 49"/>
            <p:cNvSpPr/>
            <p:nvPr userDrawn="1"/>
          </p:nvSpPr>
          <p:spPr>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0" b="0"/>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alpha val="100000"/>
                  </a:schemeClr>
                </a:gs>
                <a:gs pos="100000">
                  <a:schemeClr val="accent2">
                    <a:alpha val="100000"/>
                  </a:schemeClr>
                </a:gs>
              </a:gsLst>
              <a:lin ang="2700000" scaled="1"/>
            </a:gradFill>
            <a:ln w="9525">
              <a:noFill/>
            </a:ln>
          </p:spPr>
          <p:txBody>
            <a:bodyPr/>
            <a:lstStyle/>
            <a:p>
              <a:endParaRPr lang="en-US"/>
            </a:p>
          </p:txBody>
        </p:sp>
        <p:sp>
          <p:nvSpPr>
            <p:cNvPr id="1048639" name="Freeform 50"/>
            <p:cNvSpPr/>
            <p:nvPr userDrawn="1"/>
          </p:nvSpPr>
          <p:spPr>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0" b="0"/>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alpha val="100000"/>
                  </a:schemeClr>
                </a:gs>
                <a:gs pos="100000">
                  <a:schemeClr val="accent2">
                    <a:alpha val="100000"/>
                  </a:schemeClr>
                </a:gs>
              </a:gsLst>
              <a:lin ang="0" scaled="1"/>
            </a:gradFill>
            <a:ln w="9525">
              <a:noFill/>
            </a:ln>
          </p:spPr>
          <p:txBody>
            <a:bodyPr/>
            <a:lstStyle/>
            <a:p>
              <a:endParaRPr lang="en-US"/>
            </a:p>
          </p:txBody>
        </p:sp>
        <p:sp>
          <p:nvSpPr>
            <p:cNvPr id="1048640" name="Freeform 51"/>
            <p:cNvSpPr/>
            <p:nvPr userDrawn="1"/>
          </p:nvSpPr>
          <p:spPr>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0" b="0"/>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alpha val="100000"/>
                  </a:schemeClr>
                </a:gs>
                <a:gs pos="100000">
                  <a:schemeClr val="bg2">
                    <a:alpha val="100000"/>
                  </a:schemeClr>
                </a:gs>
              </a:gsLst>
              <a:lin ang="0" scaled="1"/>
            </a:gradFill>
            <a:ln w="9525">
              <a:noFill/>
            </a:ln>
          </p:spPr>
          <p:txBody>
            <a:bodyPr/>
            <a:lstStyle/>
            <a:p>
              <a:endParaRPr lang="en-US"/>
            </a:p>
          </p:txBody>
        </p:sp>
        <p:sp>
          <p:nvSpPr>
            <p:cNvPr id="1048641" name="Freeform 52"/>
            <p:cNvSpPr/>
            <p:nvPr/>
          </p:nvSpPr>
          <p:spPr bwMode="auto">
            <a:xfrm>
              <a:off x="3618" y="308"/>
              <a:ext cx="318" cy="158"/>
            </a:xfrm>
            <a:custGeom>
              <a:avLst/>
              <a:gdLst>
                <a:gd name="T0" fmla="*/ 0 w 318"/>
                <a:gd name="T1" fmla="*/ 158 h 158"/>
                <a:gd name="T2" fmla="*/ 12 w 318"/>
                <a:gd name="T3" fmla="*/ 137 h 158"/>
                <a:gd name="T4" fmla="*/ 162 w 318"/>
                <a:gd name="T5" fmla="*/ 71 h 158"/>
                <a:gd name="T6" fmla="*/ 249 w 318"/>
                <a:gd name="T7" fmla="*/ 20 h 158"/>
                <a:gd name="T8" fmla="*/ 285 w 318"/>
                <a:gd name="T9" fmla="*/ 2 h 158"/>
                <a:gd name="T10" fmla="*/ 309 w 318"/>
                <a:gd name="T11" fmla="*/ 11 h 158"/>
                <a:gd name="T12" fmla="*/ 303 w 318"/>
                <a:gd name="T13" fmla="*/ 47 h 158"/>
                <a:gd name="T14" fmla="*/ 219 w 318"/>
                <a:gd name="T15" fmla="*/ 89 h 158"/>
                <a:gd name="T16" fmla="*/ 108 w 318"/>
                <a:gd name="T17" fmla="*/ 140 h 158"/>
                <a:gd name="T18" fmla="*/ 57 w 318"/>
                <a:gd name="T19" fmla="*/ 152 h 158"/>
                <a:gd name="T20" fmla="*/ 0 w 318"/>
                <a:gd name="T2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2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642" name="Freeform 53"/>
            <p:cNvSpPr/>
            <p:nvPr userDrawn="1"/>
          </p:nvSpPr>
          <p:spPr>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0" b="0"/>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alpha val="100000"/>
                  </a:schemeClr>
                </a:gs>
                <a:gs pos="100000">
                  <a:schemeClr val="accent2">
                    <a:alpha val="100000"/>
                  </a:schemeClr>
                </a:gs>
              </a:gsLst>
              <a:lin ang="0" scaled="1"/>
            </a:gradFill>
            <a:ln w="9525">
              <a:noFill/>
            </a:ln>
          </p:spPr>
          <p:txBody>
            <a:bodyPr/>
            <a:lstStyle/>
            <a:p>
              <a:endParaRPr lang="en-US"/>
            </a:p>
          </p:txBody>
        </p:sp>
        <p:sp>
          <p:nvSpPr>
            <p:cNvPr id="1048643" name="Freeform 54"/>
            <p:cNvSpPr/>
            <p:nvPr userDrawn="1"/>
          </p:nvSpPr>
          <p:spPr>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0" b="0"/>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alpha val="100000"/>
                  </a:schemeClr>
                </a:gs>
                <a:gs pos="100000">
                  <a:schemeClr val="accent2">
                    <a:alpha val="100000"/>
                  </a:schemeClr>
                </a:gs>
              </a:gsLst>
              <a:lin ang="18900000" scaled="1"/>
            </a:gradFill>
            <a:ln w="9525">
              <a:noFill/>
            </a:ln>
          </p:spPr>
          <p:txBody>
            <a:bodyPr/>
            <a:lstStyle/>
            <a:p>
              <a:endParaRPr lang="en-US"/>
            </a:p>
          </p:txBody>
        </p:sp>
        <p:sp>
          <p:nvSpPr>
            <p:cNvPr id="1048644" name="Freeform 55"/>
            <p:cNvSpPr/>
            <p:nvPr/>
          </p:nvSpPr>
          <p:spPr bwMode="auto">
            <a:xfrm>
              <a:off x="4689" y="186"/>
              <a:ext cx="537" cy="120"/>
            </a:xfrm>
            <a:custGeom>
              <a:avLst/>
              <a:gdLst>
                <a:gd name="T0" fmla="*/ 23 w 537"/>
                <a:gd name="T1" fmla="*/ 6 h 120"/>
                <a:gd name="T2" fmla="*/ 188 w 537"/>
                <a:gd name="T3" fmla="*/ 3 h 120"/>
                <a:gd name="T4" fmla="*/ 323 w 537"/>
                <a:gd name="T5" fmla="*/ 27 h 120"/>
                <a:gd name="T6" fmla="*/ 464 w 537"/>
                <a:gd name="T7" fmla="*/ 69 h 120"/>
                <a:gd name="T8" fmla="*/ 521 w 537"/>
                <a:gd name="T9" fmla="*/ 90 h 120"/>
                <a:gd name="T10" fmla="*/ 533 w 537"/>
                <a:gd name="T11" fmla="*/ 105 h 120"/>
                <a:gd name="T12" fmla="*/ 497 w 537"/>
                <a:gd name="T13" fmla="*/ 120 h 120"/>
                <a:gd name="T14" fmla="*/ 452 w 537"/>
                <a:gd name="T15" fmla="*/ 108 h 120"/>
                <a:gd name="T16" fmla="*/ 350 w 537"/>
                <a:gd name="T17" fmla="*/ 72 h 120"/>
                <a:gd name="T18" fmla="*/ 158 w 537"/>
                <a:gd name="T19" fmla="*/ 39 h 120"/>
                <a:gd name="T20" fmla="*/ 50 w 537"/>
                <a:gd name="T21" fmla="*/ 39 h 120"/>
                <a:gd name="T22" fmla="*/ 23 w 537"/>
                <a:gd name="T23" fmla="*/ 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2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645" name="Freeform 56"/>
            <p:cNvSpPr/>
            <p:nvPr/>
          </p:nvSpPr>
          <p:spPr bwMode="auto">
            <a:xfrm>
              <a:off x="4968" y="312"/>
              <a:ext cx="800" cy="143"/>
            </a:xfrm>
            <a:custGeom>
              <a:avLst/>
              <a:gdLst>
                <a:gd name="T0" fmla="*/ 800 w 800"/>
                <a:gd name="T1" fmla="*/ 24 h 143"/>
                <a:gd name="T2" fmla="*/ 782 w 800"/>
                <a:gd name="T3" fmla="*/ 15 h 143"/>
                <a:gd name="T4" fmla="*/ 659 w 800"/>
                <a:gd name="T5" fmla="*/ 63 h 143"/>
                <a:gd name="T6" fmla="*/ 500 w 800"/>
                <a:gd name="T7" fmla="*/ 84 h 143"/>
                <a:gd name="T8" fmla="*/ 326 w 800"/>
                <a:gd name="T9" fmla="*/ 69 h 143"/>
                <a:gd name="T10" fmla="*/ 98 w 800"/>
                <a:gd name="T11" fmla="*/ 21 h 143"/>
                <a:gd name="T12" fmla="*/ 11 w 800"/>
                <a:gd name="T13" fmla="*/ 6 h 143"/>
                <a:gd name="T14" fmla="*/ 32 w 800"/>
                <a:gd name="T15" fmla="*/ 60 h 143"/>
                <a:gd name="T16" fmla="*/ 155 w 800"/>
                <a:gd name="T17" fmla="*/ 96 h 143"/>
                <a:gd name="T18" fmla="*/ 410 w 800"/>
                <a:gd name="T19" fmla="*/ 138 h 143"/>
                <a:gd name="T20" fmla="*/ 596 w 800"/>
                <a:gd name="T21" fmla="*/ 129 h 143"/>
                <a:gd name="T22" fmla="*/ 737 w 800"/>
                <a:gd name="T23" fmla="*/ 90 h 143"/>
                <a:gd name="T24" fmla="*/ 788 w 800"/>
                <a:gd name="T25" fmla="*/ 69 h 143"/>
                <a:gd name="T26" fmla="*/ 800 w 800"/>
                <a:gd name="T27" fmla="*/ 2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2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646" name="Freeform 57"/>
            <p:cNvSpPr/>
            <p:nvPr userDrawn="1"/>
          </p:nvSpPr>
          <p:spPr>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0" b="0"/>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alpha val="100000"/>
                  </a:schemeClr>
                </a:gs>
                <a:gs pos="100000">
                  <a:schemeClr val="accent2">
                    <a:alpha val="100000"/>
                  </a:schemeClr>
                </a:gs>
              </a:gsLst>
              <a:lin ang="0" scaled="1"/>
            </a:gradFill>
            <a:ln w="9525">
              <a:noFill/>
            </a:ln>
          </p:spPr>
          <p:txBody>
            <a:bodyPr/>
            <a:lstStyle/>
            <a:p>
              <a:endParaRPr lang="en-US"/>
            </a:p>
          </p:txBody>
        </p:sp>
      </p:grpSp>
      <p:grpSp>
        <p:nvGrpSpPr>
          <p:cNvPr id="28" name="Group 58"/>
          <p:cNvGrpSpPr/>
          <p:nvPr/>
        </p:nvGrpSpPr>
        <p:grpSpPr>
          <a:xfrm>
            <a:off x="20638" y="6161088"/>
            <a:ext cx="9169400" cy="138112"/>
            <a:chOff x="0" y="4032"/>
            <a:chExt cx="5776" cy="87"/>
          </a:xfrm>
        </p:grpSpPr>
        <p:sp>
          <p:nvSpPr>
            <p:cNvPr id="1048647" name="Freeform 59"/>
            <p:cNvSpPr/>
            <p:nvPr userDrawn="1"/>
          </p:nvSpPr>
          <p:spPr>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0" b="0"/>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alpha val="100000"/>
                  </a:schemeClr>
                </a:gs>
                <a:gs pos="100000">
                  <a:schemeClr val="bg2">
                    <a:alpha val="100000"/>
                  </a:schemeClr>
                </a:gs>
              </a:gsLst>
              <a:lin ang="5400000" scaled="1"/>
            </a:gradFill>
            <a:ln w="9525">
              <a:noFill/>
            </a:ln>
          </p:spPr>
          <p:txBody>
            <a:bodyPr/>
            <a:lstStyle/>
            <a:p>
              <a:endParaRPr lang="en-US"/>
            </a:p>
          </p:txBody>
        </p:sp>
        <p:sp>
          <p:nvSpPr>
            <p:cNvPr id="1048648" name="Freeform 60"/>
            <p:cNvSpPr/>
            <p:nvPr userDrawn="1"/>
          </p:nvSpPr>
          <p:spPr>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0" b="0"/>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alpha val="100000"/>
                  </a:schemeClr>
                </a:gs>
                <a:gs pos="100000">
                  <a:schemeClr val="bg2">
                    <a:alpha val="100000"/>
                  </a:schemeClr>
                </a:gs>
              </a:gsLst>
              <a:lin ang="5400000" scaled="1"/>
            </a:gradFill>
            <a:ln w="9525">
              <a:noFill/>
            </a:ln>
          </p:spPr>
          <p:txBody>
            <a:bodyPr/>
            <a:lstStyle/>
            <a:p>
              <a:endParaRPr lang="en-US"/>
            </a:p>
          </p:txBody>
        </p:sp>
        <p:sp>
          <p:nvSpPr>
            <p:cNvPr id="1048649" name="Freeform 61"/>
            <p:cNvSpPr/>
            <p:nvPr userDrawn="1"/>
          </p:nvSpPr>
          <p:spPr>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0" b="0"/>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alpha val="100000"/>
                  </a:schemeClr>
                </a:gs>
                <a:gs pos="100000">
                  <a:schemeClr val="bg2">
                    <a:alpha val="100000"/>
                  </a:schemeClr>
                </a:gs>
              </a:gsLst>
              <a:lin ang="5400000" scaled="1"/>
            </a:gradFill>
            <a:ln w="9525">
              <a:noFill/>
            </a:ln>
          </p:spPr>
          <p:txBody>
            <a:bodyPr/>
            <a:lstStyle/>
            <a:p>
              <a:endParaRPr lang="en-US"/>
            </a:p>
          </p:txBody>
        </p:sp>
      </p:grpSp>
      <p:sp>
        <p:nvSpPr>
          <p:cNvPr id="1048650" name="Rectangle 62"/>
          <p:cNvSpPr>
            <a:spLocks noGrp="1" noChangeArrowheads="1"/>
          </p:cNvSpPr>
          <p:nvPr>
            <p:ph type="ctrTitle" sz="quarter"/>
          </p:nvPr>
        </p:nvSpPr>
        <p:spPr>
          <a:xfrm>
            <a:off x="685800" y="1868488"/>
            <a:ext cx="7772400" cy="1600200"/>
          </a:xfrm>
        </p:spPr>
        <p:txBody>
          <a:bodyPr anchorCtr="1"/>
          <a:lstStyle/>
          <a:p>
            <a:pPr lvl="0"/>
            <a:r>
              <a:rPr lang="en-US" altLang="en-US" noProof="0"/>
              <a:t>Click to edit Master title style</a:t>
            </a:r>
          </a:p>
        </p:txBody>
      </p:sp>
      <p:sp>
        <p:nvSpPr>
          <p:cNvPr id="1048651" name="Rectangle 63"/>
          <p:cNvSpPr>
            <a:spLocks noGrp="1" noChangeArrowheads="1"/>
          </p:cNvSpPr>
          <p:nvPr>
            <p:ph type="subTitle" sz="quarter" idx="1"/>
          </p:nvPr>
        </p:nvSpPr>
        <p:spPr>
          <a:xfrm>
            <a:off x="1273175" y="3729038"/>
            <a:ext cx="6400800" cy="1371600"/>
          </a:xfrm>
        </p:spPr>
        <p:txBody>
          <a:bodyPr anchorCtr="1"/>
          <a:lstStyle>
            <a:lvl1pPr marL="0" indent="0" algn="ctr">
              <a:buFontTx/>
              <a:buNone/>
            </a:lvl1pPr>
          </a:lstStyle>
          <a:p>
            <a:pPr lvl="0"/>
            <a:r>
              <a:rPr lang="en-US" altLang="en-US" noProof="0"/>
              <a:t>Click to edit Master subtitle style</a:t>
            </a:r>
          </a:p>
        </p:txBody>
      </p:sp>
      <p:sp>
        <p:nvSpPr>
          <p:cNvPr id="1048652" name="Rectangle 64"/>
          <p:cNvSpPr>
            <a:spLocks noGrp="1" noChangeArrowheads="1"/>
          </p:cNvSpPr>
          <p:nvPr>
            <p:ph type="dt" sz="quarter" idx="2"/>
          </p:nvPr>
        </p:nvSpPr>
        <p:spPr bwMode="auto">
          <a:xfrm>
            <a:off x="685800" y="6348413"/>
            <a:ext cx="1905000" cy="457200"/>
          </a:xfrm>
          <a:prstGeom prst="rect">
            <a:avLst/>
          </a:prstGeom>
        </p:spPr>
        <p:txBody>
          <a:bodyPr vert="horz" wrap="square" lIns="91440" tIns="45720" rIns="91440" bIns="45720" numCol="1" anchor="b" anchorCtr="0" compatLnSpc="1"/>
          <a:lstStyle>
            <a:lvl1pPr>
              <a:defRPr>
                <a:solidFill>
                  <a:schemeClr val="tx1"/>
                </a:solidFill>
              </a:defRPr>
            </a:lvl1pPr>
          </a:lstStyle>
          <a:p>
            <a:pPr marL="0" marR="0" lvl="0" indent="0" algn="l" defTabSz="914400" rtl="0" eaLnBrk="1" fontAlgn="base" latinLnBrk="0" hangingPunct="1">
              <a:lnSpc>
                <a:spcPct val="100000"/>
              </a:lnSpc>
              <a:spcBef>
                <a:spcPct val="0"/>
              </a:spcBef>
              <a:spcAft>
                <a:spcPct val="0"/>
              </a:spcAft>
              <a:buClrTx/>
              <a:buSzTx/>
              <a:buFontTx/>
              <a:buNone/>
            </a:pPr>
            <a:fld id="{C419CB13-7E11-419B-944A-606BF7CA584B}" type="datetime1">
              <a:rPr kumimoji="0" lang="en-US" alt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653" name="Rectangle 65"/>
          <p:cNvSpPr>
            <a:spLocks noGrp="1" noChangeArrowheads="1"/>
          </p:cNvSpPr>
          <p:nvPr>
            <p:ph type="ftr" sz="quarter" idx="3"/>
          </p:nvPr>
        </p:nvSpPr>
        <p:spPr bwMode="auto">
          <a:xfrm>
            <a:off x="3124200" y="6348413"/>
            <a:ext cx="2895600" cy="457200"/>
          </a:xfrm>
          <a:prstGeom prst="rect">
            <a:avLst/>
          </a:prstGeom>
        </p:spPr>
        <p:txBody>
          <a:bodyPr vert="horz" wrap="square" lIns="91440" tIns="45720" rIns="91440" bIns="45720" numCol="1" anchor="b" anchorCtr="0" compatLnSpc="1"/>
          <a:lstStyle>
            <a:lvl1pPr>
              <a:defRPr b="0">
                <a:solidFill>
                  <a:schemeClr val="tx1"/>
                </a:solidFill>
              </a:defRPr>
            </a:lvl1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Kageshconsult@gmail.com</a:t>
            </a:r>
          </a:p>
        </p:txBody>
      </p:sp>
      <p:sp>
        <p:nvSpPr>
          <p:cNvPr id="1048654" name="Rectangle 66"/>
          <p:cNvSpPr>
            <a:spLocks noGrp="1" noChangeArrowheads="1"/>
          </p:cNvSpPr>
          <p:nvPr>
            <p:ph type="sldNum" sz="quarter" idx="4"/>
          </p:nvPr>
        </p:nvSpPr>
        <p:spPr bwMode="auto">
          <a:xfrm>
            <a:off x="6553200" y="6348413"/>
            <a:ext cx="1905000" cy="457200"/>
          </a:xfrm>
          <a:prstGeom prst="rect">
            <a:avLst/>
          </a:prstGeom>
        </p:spPr>
        <p:txBody>
          <a:bodyPr vert="horz" wrap="square" lIns="91440" tIns="45720" rIns="91440" bIns="45720" numCol="1" anchor="b" anchorCtr="0" compatLnSpc="1"/>
          <a:lstStyle>
            <a:lvl1pPr>
              <a:defRPr>
                <a:solidFill>
                  <a:schemeClr val="tx1"/>
                </a:solidFill>
              </a:defRPr>
            </a:lvl1pPr>
          </a:lstStyle>
          <a:p>
            <a:pPr marL="0" marR="0" lvl="0" indent="0" algn="r" defTabSz="914400" rtl="0" eaLnBrk="1" fontAlgn="base" latinLnBrk="0" hangingPunct="1">
              <a:lnSpc>
                <a:spcPct val="100000"/>
              </a:lnSpc>
              <a:spcBef>
                <a:spcPct val="0"/>
              </a:spcBef>
              <a:spcAft>
                <a:spcPct val="0"/>
              </a:spcAft>
              <a:buClrTx/>
              <a:buSzTx/>
              <a:buFontTx/>
              <a:buNone/>
            </a:pPr>
            <a:fld id="{CC6A2698-F6C0-49B3-A5F5-8BF5B071C19D}" type="slidenum">
              <a:rPr kumimoji="0" lang="en-US" alt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rPr>
              <a:t>‹#›</a:t>
            </a:fld>
            <a:endParaRPr kumimoji="0" lang="en-US" altLang="en-US" sz="14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62" name="Title 1"/>
          <p:cNvSpPr>
            <a:spLocks noGrp="1"/>
          </p:cNvSpPr>
          <p:nvPr>
            <p:ph type="title"/>
          </p:nvPr>
        </p:nvSpPr>
        <p:spPr/>
        <p:txBody>
          <a:bodyPr/>
          <a:lstStyle/>
          <a:p>
            <a:r>
              <a:rPr lang="en-US"/>
              <a:t>Click to edit Master title style</a:t>
            </a:r>
          </a:p>
        </p:txBody>
      </p:sp>
      <p:sp>
        <p:nvSpPr>
          <p:cNvPr id="104866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4"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fld id="{749F4945-98F7-4E96-A205-9ABBFDF69BDC}" type="datetime1">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
        <p:nvSpPr>
          <p:cNvPr id="1048665"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400" b="1"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Kageshconsult@gmail.com</a:t>
            </a:r>
          </a:p>
        </p:txBody>
      </p:sp>
      <p:sp>
        <p:nvSpPr>
          <p:cNvPr id="104866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pPr>
            <a:fld id="{3BA2E94F-123D-4207-86F9-9419F93E0C95}" type="slidenum">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915" name="Title 1"/>
          <p:cNvSpPr>
            <a:spLocks noGrp="1"/>
          </p:cNvSpPr>
          <p:nvPr>
            <p:ph type="title"/>
          </p:nvPr>
        </p:nvSpPr>
        <p:spPr>
          <a:xfrm>
            <a:off x="623888" y="1709738"/>
            <a:ext cx="7886700" cy="2852737"/>
          </a:xfrm>
        </p:spPr>
        <p:txBody>
          <a:bodyPr/>
          <a:lstStyle>
            <a:lvl1pPr>
              <a:defRPr sz="6000"/>
            </a:lvl1pPr>
          </a:lstStyle>
          <a:p>
            <a:r>
              <a:rPr lang="en-US"/>
              <a:t>Click to edit Master title style</a:t>
            </a:r>
          </a:p>
        </p:txBody>
      </p:sp>
      <p:sp>
        <p:nvSpPr>
          <p:cNvPr id="1048916"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1048917"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fld id="{749F4945-98F7-4E96-A205-9ABBFDF69BDC}" type="datetime1">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
        <p:nvSpPr>
          <p:cNvPr id="1048918"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400" b="1"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Kageshconsult@gmail.com</a:t>
            </a:r>
          </a:p>
        </p:txBody>
      </p:sp>
      <p:sp>
        <p:nvSpPr>
          <p:cNvPr id="1048919"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pPr>
            <a:fld id="{3BA2E94F-123D-4207-86F9-9419F93E0C95}" type="slidenum">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920" name="Title 1"/>
          <p:cNvSpPr>
            <a:spLocks noGrp="1"/>
          </p:cNvSpPr>
          <p:nvPr>
            <p:ph type="title"/>
          </p:nvPr>
        </p:nvSpPr>
        <p:spPr/>
        <p:txBody>
          <a:bodyPr/>
          <a:lstStyle/>
          <a:p>
            <a:r>
              <a:rPr lang="en-US"/>
              <a:t>Click to edit Master title style</a:t>
            </a:r>
          </a:p>
        </p:txBody>
      </p:sp>
      <p:sp>
        <p:nvSpPr>
          <p:cNvPr id="1048921"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922"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923" name="Date Placeholder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fld id="{749F4945-98F7-4E96-A205-9ABBFDF69BDC}" type="datetime1">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
        <p:nvSpPr>
          <p:cNvPr id="1048924" name="Footer Placeholder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400" b="1"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Kageshconsult@gmail.com</a:t>
            </a:r>
          </a:p>
        </p:txBody>
      </p:sp>
      <p:sp>
        <p:nvSpPr>
          <p:cNvPr id="1048925" name="Slide Number Placeholder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pPr>
            <a:fld id="{3BA2E94F-123D-4207-86F9-9419F93E0C95}" type="slidenum">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78" name="Title 1"/>
          <p:cNvSpPr>
            <a:spLocks noGrp="1"/>
          </p:cNvSpPr>
          <p:nvPr>
            <p:ph type="title"/>
          </p:nvPr>
        </p:nvSpPr>
        <p:spPr>
          <a:xfrm>
            <a:off x="630238" y="365125"/>
            <a:ext cx="7886700" cy="1325563"/>
          </a:xfrm>
        </p:spPr>
        <p:txBody>
          <a:bodyPr/>
          <a:lstStyle/>
          <a:p>
            <a:r>
              <a:rPr lang="en-US"/>
              <a:t>Click to edit Master title style</a:t>
            </a:r>
          </a:p>
        </p:txBody>
      </p:sp>
      <p:sp>
        <p:nvSpPr>
          <p:cNvPr id="1048779"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80"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81"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782"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83" name="Date Placeholder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fld id="{749F4945-98F7-4E96-A205-9ABBFDF69BDC}" type="datetime1">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
        <p:nvSpPr>
          <p:cNvPr id="1048784" name="Footer Placeholder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400" b="1"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Kageshconsult@gmail.com</a:t>
            </a:r>
          </a:p>
        </p:txBody>
      </p:sp>
      <p:sp>
        <p:nvSpPr>
          <p:cNvPr id="1048785" name="Slide Number Placeholder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pPr>
            <a:fld id="{3BA2E94F-123D-4207-86F9-9419F93E0C95}" type="slidenum">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895" name="Title 1"/>
          <p:cNvSpPr>
            <a:spLocks noGrp="1"/>
          </p:cNvSpPr>
          <p:nvPr>
            <p:ph type="title"/>
          </p:nvPr>
        </p:nvSpPr>
        <p:spPr/>
        <p:txBody>
          <a:bodyPr/>
          <a:lstStyle/>
          <a:p>
            <a:r>
              <a:rPr lang="en-US"/>
              <a:t>Click to edit Master title style</a:t>
            </a:r>
          </a:p>
        </p:txBody>
      </p:sp>
      <p:sp>
        <p:nvSpPr>
          <p:cNvPr id="1048896" name="Date Placeholder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fld id="{749F4945-98F7-4E96-A205-9ABBFDF69BDC}" type="datetime1">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
        <p:nvSpPr>
          <p:cNvPr id="1048897" name="Footer Placeholder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400" b="1"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Kageshconsult@gmail.com</a:t>
            </a:r>
          </a:p>
        </p:txBody>
      </p:sp>
      <p:sp>
        <p:nvSpPr>
          <p:cNvPr id="1048898" name="Slide Number Placeholder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pPr>
            <a:fld id="{3BA2E94F-123D-4207-86F9-9419F93E0C95}" type="slidenum">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926" name="Date Placeholder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fld id="{749F4945-98F7-4E96-A205-9ABBFDF69BDC}" type="datetime1">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
        <p:nvSpPr>
          <p:cNvPr id="1048927" name="Footer Placeholder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400" b="1"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Kageshconsult@gmail.com</a:t>
            </a:r>
          </a:p>
        </p:txBody>
      </p:sp>
      <p:sp>
        <p:nvSpPr>
          <p:cNvPr id="1048928"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pPr>
            <a:fld id="{3BA2E94F-123D-4207-86F9-9419F93E0C95}" type="slidenum">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929"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1048930"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931"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932" name="Date Placeholder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fld id="{749F4945-98F7-4E96-A205-9ABBFDF69BDC}" type="datetime1">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
        <p:nvSpPr>
          <p:cNvPr id="1048933" name="Footer Placeholder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400" b="1"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Kageshconsult@gmail.com</a:t>
            </a:r>
          </a:p>
        </p:txBody>
      </p:sp>
      <p:sp>
        <p:nvSpPr>
          <p:cNvPr id="1048934" name="Slide Number Placeholder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pPr>
            <a:fld id="{3BA2E94F-123D-4207-86F9-9419F93E0C95}" type="slidenum">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904"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1048905"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Pct val="90000"/>
              <a:buFontTx/>
              <a:buNone/>
            </a:pPr>
            <a:endParaRPr kumimoji="0" lang="en-US" sz="3200" b="0" i="0" u="none" strike="noStrike" kern="1200" cap="none" spc="0" normalizeH="0" baseline="0" noProof="0">
              <a:ln>
                <a:noFill/>
              </a:ln>
              <a:solidFill>
                <a:schemeClr val="bg1"/>
              </a:solidFill>
              <a:effectLst/>
              <a:uLnTx/>
              <a:uFillTx/>
              <a:latin typeface="+mn-lt"/>
              <a:ea typeface="+mn-ea"/>
              <a:cs typeface="+mn-cs"/>
            </a:endParaRPr>
          </a:p>
        </p:txBody>
      </p:sp>
      <p:sp>
        <p:nvSpPr>
          <p:cNvPr id="1048906"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48907" name="Date Placeholder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fld id="{749F4945-98F7-4E96-A205-9ABBFDF69BDC}" type="datetime1">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
        <p:nvSpPr>
          <p:cNvPr id="1048908" name="Footer Placeholder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400" b="1"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Kageshconsult@gmail.com</a:t>
            </a:r>
          </a:p>
        </p:txBody>
      </p:sp>
      <p:sp>
        <p:nvSpPr>
          <p:cNvPr id="1048909" name="Slide Number Placeholder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pPr>
            <a:fld id="{3BA2E94F-123D-4207-86F9-9419F93E0C95}" type="slidenum">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910" name="Title 1"/>
          <p:cNvSpPr>
            <a:spLocks noGrp="1"/>
          </p:cNvSpPr>
          <p:nvPr>
            <p:ph type="title"/>
          </p:nvPr>
        </p:nvSpPr>
        <p:spPr/>
        <p:txBody>
          <a:bodyPr/>
          <a:lstStyle/>
          <a:p>
            <a:r>
              <a:rPr lang="en-US"/>
              <a:t>Click to edit Master title style</a:t>
            </a:r>
          </a:p>
        </p:txBody>
      </p:sp>
      <p:sp>
        <p:nvSpPr>
          <p:cNvPr id="1048911"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912"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fld id="{749F4945-98F7-4E96-A205-9ABBFDF69BDC}" type="datetime1">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
        <p:nvSpPr>
          <p:cNvPr id="1048913"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400" b="1"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Kageshconsult@gmail.com</a:t>
            </a:r>
          </a:p>
        </p:txBody>
      </p:sp>
      <p:sp>
        <p:nvSpPr>
          <p:cNvPr id="1048914"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pPr>
            <a:fld id="{3BA2E94F-123D-4207-86F9-9419F93E0C95}" type="slidenum">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899" name="Vertical Title 1"/>
          <p:cNvSpPr>
            <a:spLocks noGrp="1"/>
          </p:cNvSpPr>
          <p:nvPr>
            <p:ph type="title" orient="vert"/>
          </p:nvPr>
        </p:nvSpPr>
        <p:spPr>
          <a:xfrm>
            <a:off x="6572250" y="228600"/>
            <a:ext cx="1962150" cy="5867400"/>
          </a:xfrm>
        </p:spPr>
        <p:txBody>
          <a:bodyPr vert="eaVert"/>
          <a:lstStyle/>
          <a:p>
            <a:r>
              <a:rPr lang="en-US"/>
              <a:t>Click to edit Master title style</a:t>
            </a:r>
          </a:p>
        </p:txBody>
      </p:sp>
      <p:sp>
        <p:nvSpPr>
          <p:cNvPr id="1048900" name="Vertical Text Placeholder 2"/>
          <p:cNvSpPr>
            <a:spLocks noGrp="1"/>
          </p:cNvSpPr>
          <p:nvPr>
            <p:ph type="body" orient="vert" idx="1"/>
          </p:nvPr>
        </p:nvSpPr>
        <p:spPr>
          <a:xfrm>
            <a:off x="685800" y="228600"/>
            <a:ext cx="573405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901"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fld id="{749F4945-98F7-4E96-A205-9ABBFDF69BDC}" type="datetime1">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
        <p:nvSpPr>
          <p:cNvPr id="1048902" name="Footer Placeholder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400" b="1"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Kageshconsult@gmail.com</a:t>
            </a:r>
          </a:p>
        </p:txBody>
      </p:sp>
      <p:sp>
        <p:nvSpPr>
          <p:cNvPr id="1048903"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pPr>
            <a:fld id="{3BA2E94F-123D-4207-86F9-9419F93E0C95}" type="slidenum">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1048576" name="Rectangle 62"/>
          <p:cNvSpPr>
            <a:spLocks noGrp="1"/>
          </p:cNvSpPr>
          <p:nvPr>
            <p:ph type="title"/>
          </p:nvPr>
        </p:nvSpPr>
        <p:spPr>
          <a:xfrm>
            <a:off x="762000" y="228600"/>
            <a:ext cx="7772400" cy="533400"/>
          </a:xfrm>
          <a:prstGeom prst="rect">
            <a:avLst/>
          </a:prstGeom>
          <a:noFill/>
          <a:ln w="9525">
            <a:noFill/>
          </a:ln>
        </p:spPr>
        <p:txBody>
          <a:bodyPr anchor="b" anchorCtr="0"/>
          <a:lstStyle/>
          <a:p>
            <a:pPr lvl="0"/>
            <a:r>
              <a:rPr lang="en-US" altLang="en-US" dirty="0"/>
              <a:t>Click to edit Master title style</a:t>
            </a:r>
          </a:p>
        </p:txBody>
      </p:sp>
      <p:sp>
        <p:nvSpPr>
          <p:cNvPr id="1048577" name="Rectangle 63"/>
          <p:cNvSpPr>
            <a:spLocks noGrp="1"/>
          </p:cNvSpPr>
          <p:nvPr>
            <p:ph type="body" idx="1"/>
          </p:nvPr>
        </p:nvSpPr>
        <p:spPr>
          <a:xfrm>
            <a:off x="685800" y="1981200"/>
            <a:ext cx="7772400" cy="4114800"/>
          </a:xfrm>
          <a:prstGeom prst="rect">
            <a:avLst/>
          </a:prstGeom>
          <a:noFill/>
          <a:ln w="9525">
            <a:noFill/>
          </a:ln>
        </p:spPr>
        <p:txBody>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48578" name="Rectangle 64"/>
          <p:cNvSpPr>
            <a:spLocks noGrp="1" noChangeArrowheads="1"/>
          </p:cNvSpPr>
          <p:nvPr>
            <p:ph type="dt" sz="half" idx="2"/>
          </p:nvPr>
        </p:nvSpPr>
        <p:spPr bwMode="auto">
          <a:xfrm>
            <a:off x="0" y="6553200"/>
            <a:ext cx="1524000" cy="271463"/>
          </a:xfrm>
          <a:prstGeom prst="rect">
            <a:avLst/>
          </a:prstGeom>
          <a:noFill/>
          <a:ln>
            <a:noFill/>
          </a:ln>
          <a:effectLst/>
        </p:spPr>
        <p:txBody>
          <a:bodyPr vert="horz" wrap="square" lIns="91440" tIns="45720" rIns="91440" bIns="45720" numCol="1" anchor="b" anchorCtr="0" compatLnSpc="1"/>
          <a:lstStyle>
            <a:lvl1pPr eaLnBrk="1" hangingPunct="1">
              <a:defRPr sz="1400">
                <a:solidFill>
                  <a:srgbClr val="FF99FF"/>
                </a:solidFill>
              </a:defRPr>
            </a:lvl1pPr>
          </a:lstStyle>
          <a:p>
            <a:pPr marL="0" marR="0" lvl="0" indent="0" algn="l" defTabSz="914400" rtl="0" eaLnBrk="1" fontAlgn="base" latinLnBrk="0" hangingPunct="1">
              <a:lnSpc>
                <a:spcPct val="100000"/>
              </a:lnSpc>
              <a:spcBef>
                <a:spcPct val="0"/>
              </a:spcBef>
              <a:spcAft>
                <a:spcPct val="0"/>
              </a:spcAft>
              <a:buClrTx/>
              <a:buSzTx/>
              <a:buFontTx/>
              <a:buNone/>
            </a:pPr>
            <a:fld id="{749F4945-98F7-4E96-A205-9ABBFDF69BDC}" type="datetime1">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
        <p:nvSpPr>
          <p:cNvPr id="1048579" name="Rectangle 65"/>
          <p:cNvSpPr>
            <a:spLocks noGrp="1" noChangeArrowheads="1"/>
          </p:cNvSpPr>
          <p:nvPr>
            <p:ph type="ftr" sz="quarter" idx="3"/>
          </p:nvPr>
        </p:nvSpPr>
        <p:spPr bwMode="auto">
          <a:xfrm>
            <a:off x="3352800" y="6553200"/>
            <a:ext cx="1676400" cy="271463"/>
          </a:xfrm>
          <a:prstGeom prst="rect">
            <a:avLst/>
          </a:prstGeom>
          <a:noFill/>
          <a:ln>
            <a:noFill/>
          </a:ln>
          <a:effectLst/>
        </p:spPr>
        <p:txBody>
          <a:bodyPr vert="horz" wrap="square" lIns="91440" tIns="45720" rIns="91440" bIns="45720" numCol="1" anchor="b" anchorCtr="0" compatLnSpc="1"/>
          <a:lstStyle>
            <a:lvl1pPr algn="ctr" eaLnBrk="1" hangingPunct="1">
              <a:defRPr sz="1400" b="1">
                <a:solidFill>
                  <a:srgbClr val="FF99FF"/>
                </a:solidFill>
              </a:defRPr>
            </a:lvl1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en-US" sz="1400" b="1"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Kageshconsult@gmail.com</a:t>
            </a:r>
          </a:p>
        </p:txBody>
      </p:sp>
      <p:sp>
        <p:nvSpPr>
          <p:cNvPr id="1048580" name="Rectangle 66"/>
          <p:cNvSpPr>
            <a:spLocks noGrp="1" noChangeArrowheads="1"/>
          </p:cNvSpPr>
          <p:nvPr>
            <p:ph type="sldNum" sz="quarter" idx="4"/>
          </p:nvPr>
        </p:nvSpPr>
        <p:spPr bwMode="auto">
          <a:xfrm>
            <a:off x="8153400" y="6629400"/>
            <a:ext cx="990600" cy="228600"/>
          </a:xfrm>
          <a:prstGeom prst="rect">
            <a:avLst/>
          </a:prstGeom>
          <a:noFill/>
          <a:ln>
            <a:noFill/>
          </a:ln>
          <a:effectLst/>
        </p:spPr>
        <p:txBody>
          <a:bodyPr vert="horz" wrap="square" lIns="91440" tIns="45720" rIns="91440" bIns="45720" numCol="1" anchor="b" anchorCtr="0" compatLnSpc="1"/>
          <a:lstStyle>
            <a:lvl1pPr algn="r" eaLnBrk="1" hangingPunct="1">
              <a:defRPr sz="1400">
                <a:solidFill>
                  <a:srgbClr val="FF99FF"/>
                </a:solidFill>
              </a:defRPr>
            </a:lvl1pPr>
          </a:lstStyle>
          <a:p>
            <a:pPr marL="0" marR="0" lvl="0" indent="0" algn="r" defTabSz="914400" rtl="0" eaLnBrk="1" fontAlgn="base" latinLnBrk="0" hangingPunct="1">
              <a:lnSpc>
                <a:spcPct val="100000"/>
              </a:lnSpc>
              <a:spcBef>
                <a:spcPct val="0"/>
              </a:spcBef>
              <a:spcAft>
                <a:spcPct val="0"/>
              </a:spcAft>
              <a:buClrTx/>
              <a:buSzTx/>
              <a:buFontTx/>
              <a:buNone/>
            </a:pPr>
            <a:fld id="{3BA2E94F-123D-4207-86F9-9419F93E0C95}" type="slidenum">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grpSp>
        <p:nvGrpSpPr>
          <p:cNvPr id="13" name="Group 67"/>
          <p:cNvGrpSpPr/>
          <p:nvPr userDrawn="1"/>
        </p:nvGrpSpPr>
        <p:grpSpPr>
          <a:xfrm>
            <a:off x="0" y="990600"/>
            <a:ext cx="9156700" cy="152400"/>
            <a:chOff x="0" y="0"/>
            <a:chExt cx="5768" cy="477"/>
          </a:xfrm>
        </p:grpSpPr>
        <p:sp>
          <p:nvSpPr>
            <p:cNvPr id="1048581" name="Freeform 68"/>
            <p:cNvSpPr/>
            <p:nvPr userDrawn="1"/>
          </p:nvSpPr>
          <p:spPr>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0" b="0"/>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195"/>
              </a:schemeClr>
            </a:solidFill>
            <a:ln w="9525">
              <a:noFill/>
            </a:ln>
          </p:spPr>
          <p:txBody>
            <a:bodyPr/>
            <a:lstStyle/>
            <a:p>
              <a:endParaRPr lang="en-US"/>
            </a:p>
          </p:txBody>
        </p:sp>
        <p:sp>
          <p:nvSpPr>
            <p:cNvPr id="1048582" name="Freeform 69"/>
            <p:cNvSpPr/>
            <p:nvPr userDrawn="1"/>
          </p:nvSpPr>
          <p:spPr>
            <a:xfrm>
              <a:off x="0" y="99"/>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0" b="0"/>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583" name="Freeform 70"/>
            <p:cNvSpPr/>
            <p:nvPr/>
          </p:nvSpPr>
          <p:spPr bwMode="auto">
            <a:xfrm>
              <a:off x="56" y="0"/>
              <a:ext cx="708" cy="457"/>
            </a:xfrm>
            <a:custGeom>
              <a:avLst/>
              <a:gdLst>
                <a:gd name="T0" fmla="*/ 0 w 708"/>
                <a:gd name="T1" fmla="*/ 432 h 459"/>
                <a:gd name="T2" fmla="*/ 0 w 708"/>
                <a:gd name="T3" fmla="*/ 453 h 459"/>
                <a:gd name="T4" fmla="*/ 72 w 708"/>
                <a:gd name="T5" fmla="*/ 324 h 459"/>
                <a:gd name="T6" fmla="*/ 198 w 708"/>
                <a:gd name="T7" fmla="*/ 201 h 459"/>
                <a:gd name="T8" fmla="*/ 366 w 708"/>
                <a:gd name="T9" fmla="*/ 102 h 459"/>
                <a:gd name="T10" fmla="*/ 531 w 708"/>
                <a:gd name="T11" fmla="*/ 36 h 459"/>
                <a:gd name="T12" fmla="*/ 609 w 708"/>
                <a:gd name="T13" fmla="*/ 0 h 459"/>
                <a:gd name="T14" fmla="*/ 708 w 708"/>
                <a:gd name="T15" fmla="*/ 3 h 459"/>
                <a:gd name="T16" fmla="*/ 591 w 708"/>
                <a:gd name="T17" fmla="*/ 66 h 459"/>
                <a:gd name="T18" fmla="*/ 417 w 708"/>
                <a:gd name="T19" fmla="*/ 126 h 459"/>
                <a:gd name="T20" fmla="*/ 237 w 708"/>
                <a:gd name="T21" fmla="*/ 231 h 459"/>
                <a:gd name="T22" fmla="*/ 117 w 708"/>
                <a:gd name="T23" fmla="*/ 345 h 459"/>
                <a:gd name="T24" fmla="*/ 51 w 708"/>
                <a:gd name="T25" fmla="*/ 459 h 459"/>
                <a:gd name="T26" fmla="*/ 0 w 708"/>
                <a:gd name="T27" fmla="*/ 453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2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584" name="Freeform 71"/>
            <p:cNvSpPr/>
            <p:nvPr userDrawn="1"/>
          </p:nvSpPr>
          <p:spPr>
            <a:xfrm>
              <a:off x="131" y="268"/>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0" b="0"/>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585" name="Freeform 72"/>
            <p:cNvSpPr/>
            <p:nvPr userDrawn="1"/>
          </p:nvSpPr>
          <p:spPr>
            <a:xfrm>
              <a:off x="341" y="0"/>
              <a:ext cx="159" cy="70"/>
            </a:xfrm>
            <a:custGeom>
              <a:avLst/>
              <a:gdLst/>
              <a:ahLst/>
              <a:cxnLst>
                <a:cxn ang="0">
                  <a:pos x="99" y="0"/>
                </a:cxn>
                <a:cxn ang="0">
                  <a:pos x="15" y="27"/>
                </a:cxn>
                <a:cxn ang="0">
                  <a:pos x="6" y="48"/>
                </a:cxn>
                <a:cxn ang="0">
                  <a:pos x="36" y="52"/>
                </a:cxn>
                <a:cxn ang="0">
                  <a:pos x="87" y="33"/>
                </a:cxn>
                <a:cxn ang="0">
                  <a:pos x="159" y="0"/>
                </a:cxn>
                <a:cxn ang="0">
                  <a:pos x="99" y="0"/>
                </a:cxn>
              </a:cxnLst>
              <a:rect l="0" t="0" r="0" b="0"/>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586" name="Freeform 73"/>
            <p:cNvSpPr/>
            <p:nvPr userDrawn="1"/>
          </p:nvSpPr>
          <p:spPr>
            <a:xfrm>
              <a:off x="488" y="0"/>
              <a:ext cx="455" cy="214"/>
            </a:xfrm>
            <a:custGeom>
              <a:avLst/>
              <a:gdLst/>
              <a:ahLst/>
              <a:cxnLst>
                <a:cxn ang="0">
                  <a:pos x="395" y="0"/>
                </a:cxn>
                <a:cxn ang="0">
                  <a:pos x="338" y="48"/>
                </a:cxn>
                <a:cxn ang="0">
                  <a:pos x="242" y="93"/>
                </a:cxn>
                <a:cxn ang="0">
                  <a:pos x="104" y="138"/>
                </a:cxn>
                <a:cxn ang="0">
                  <a:pos x="35" y="156"/>
                </a:cxn>
                <a:cxn ang="0">
                  <a:pos x="8" y="174"/>
                </a:cxn>
                <a:cxn ang="0">
                  <a:pos x="8" y="195"/>
                </a:cxn>
                <a:cxn ang="0">
                  <a:pos x="59" y="195"/>
                </a:cxn>
                <a:cxn ang="0">
                  <a:pos x="86" y="174"/>
                </a:cxn>
                <a:cxn ang="0">
                  <a:pos x="173" y="150"/>
                </a:cxn>
                <a:cxn ang="0">
                  <a:pos x="299" y="117"/>
                </a:cxn>
                <a:cxn ang="0">
                  <a:pos x="392" y="63"/>
                </a:cxn>
                <a:cxn ang="0">
                  <a:pos x="455" y="0"/>
                </a:cxn>
                <a:cxn ang="0">
                  <a:pos x="395" y="0"/>
                </a:cxn>
              </a:cxnLst>
              <a:rect l="0" t="0" r="0" b="0"/>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alpha val="100000"/>
                  </a:schemeClr>
                </a:gs>
                <a:gs pos="100000">
                  <a:schemeClr val="accent2">
                    <a:alpha val="100000"/>
                  </a:schemeClr>
                </a:gs>
              </a:gsLst>
              <a:lin ang="2700000" scaled="1"/>
            </a:gradFill>
            <a:ln w="9525">
              <a:noFill/>
            </a:ln>
          </p:spPr>
          <p:txBody>
            <a:bodyPr/>
            <a:lstStyle/>
            <a:p>
              <a:endParaRPr lang="en-US"/>
            </a:p>
          </p:txBody>
        </p:sp>
        <p:sp>
          <p:nvSpPr>
            <p:cNvPr id="1048587" name="Freeform 74"/>
            <p:cNvSpPr/>
            <p:nvPr userDrawn="1"/>
          </p:nvSpPr>
          <p:spPr>
            <a:xfrm>
              <a:off x="1448" y="35"/>
              <a:ext cx="414" cy="109"/>
            </a:xfrm>
            <a:custGeom>
              <a:avLst/>
              <a:gdLst/>
              <a:ahLst/>
              <a:cxnLst>
                <a:cxn ang="0">
                  <a:pos x="0" y="11"/>
                </a:cxn>
                <a:cxn ang="0">
                  <a:pos x="24" y="11"/>
                </a:cxn>
                <a:cxn ang="0">
                  <a:pos x="156" y="2"/>
                </a:cxn>
                <a:cxn ang="0">
                  <a:pos x="288" y="23"/>
                </a:cxn>
                <a:cxn ang="0">
                  <a:pos x="384" y="53"/>
                </a:cxn>
                <a:cxn ang="0">
                  <a:pos x="411" y="83"/>
                </a:cxn>
                <a:cxn ang="0">
                  <a:pos x="405" y="113"/>
                </a:cxn>
                <a:cxn ang="0">
                  <a:pos x="363" y="110"/>
                </a:cxn>
                <a:cxn ang="0">
                  <a:pos x="294" y="86"/>
                </a:cxn>
                <a:cxn ang="0">
                  <a:pos x="174" y="50"/>
                </a:cxn>
                <a:cxn ang="0">
                  <a:pos x="72" y="71"/>
                </a:cxn>
                <a:cxn ang="0">
                  <a:pos x="36" y="68"/>
                </a:cxn>
                <a:cxn ang="0">
                  <a:pos x="0" y="11"/>
                </a:cxn>
              </a:cxnLst>
              <a:rect l="0" t="0" r="0" b="0"/>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alpha val="100000"/>
                  </a:schemeClr>
                </a:gs>
                <a:gs pos="100000">
                  <a:schemeClr val="bg2">
                    <a:alpha val="100000"/>
                  </a:schemeClr>
                </a:gs>
              </a:gsLst>
              <a:lin ang="0" scaled="1"/>
            </a:gradFill>
            <a:ln w="9525">
              <a:noFill/>
            </a:ln>
          </p:spPr>
          <p:txBody>
            <a:bodyPr/>
            <a:lstStyle/>
            <a:p>
              <a:endParaRPr lang="en-US"/>
            </a:p>
          </p:txBody>
        </p:sp>
        <p:sp>
          <p:nvSpPr>
            <p:cNvPr id="1048588" name="Freeform 75"/>
            <p:cNvSpPr/>
            <p:nvPr userDrawn="1"/>
          </p:nvSpPr>
          <p:spPr>
            <a:xfrm>
              <a:off x="1790" y="0"/>
              <a:ext cx="520" cy="224"/>
            </a:xfrm>
            <a:custGeom>
              <a:avLst/>
              <a:gdLst/>
              <a:ahLst/>
              <a:cxnLst>
                <a:cxn ang="0">
                  <a:pos x="42" y="0"/>
                </a:cxn>
                <a:cxn ang="0">
                  <a:pos x="12" y="24"/>
                </a:cxn>
                <a:cxn ang="0">
                  <a:pos x="114" y="54"/>
                </a:cxn>
                <a:cxn ang="0">
                  <a:pos x="240" y="112"/>
                </a:cxn>
                <a:cxn ang="0">
                  <a:pos x="333" y="144"/>
                </a:cxn>
                <a:cxn ang="0">
                  <a:pos x="438" y="210"/>
                </a:cxn>
                <a:cxn ang="0">
                  <a:pos x="426" y="183"/>
                </a:cxn>
                <a:cxn ang="0">
                  <a:pos x="441" y="171"/>
                </a:cxn>
                <a:cxn ang="0">
                  <a:pos x="519" y="207"/>
                </a:cxn>
                <a:cxn ang="0">
                  <a:pos x="450" y="153"/>
                </a:cxn>
                <a:cxn ang="0">
                  <a:pos x="381" y="126"/>
                </a:cxn>
                <a:cxn ang="0">
                  <a:pos x="285" y="84"/>
                </a:cxn>
                <a:cxn ang="0">
                  <a:pos x="186" y="18"/>
                </a:cxn>
                <a:cxn ang="0">
                  <a:pos x="123" y="0"/>
                </a:cxn>
                <a:cxn ang="0">
                  <a:pos x="42" y="0"/>
                </a:cxn>
              </a:cxnLst>
              <a:rect l="0" t="0" r="0" b="0"/>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589" name="Freeform 76"/>
            <p:cNvSpPr/>
            <p:nvPr userDrawn="1"/>
          </p:nvSpPr>
          <p:spPr>
            <a:xfrm>
              <a:off x="1943" y="154"/>
              <a:ext cx="431" cy="234"/>
            </a:xfrm>
            <a:custGeom>
              <a:avLst/>
              <a:gdLst/>
              <a:ahLst/>
              <a:cxnLst>
                <a:cxn ang="0">
                  <a:pos x="6" y="38"/>
                </a:cxn>
                <a:cxn ang="0">
                  <a:pos x="9" y="20"/>
                </a:cxn>
                <a:cxn ang="0">
                  <a:pos x="42" y="2"/>
                </a:cxn>
                <a:cxn ang="0">
                  <a:pos x="90" y="35"/>
                </a:cxn>
                <a:cxn ang="0">
                  <a:pos x="189" y="89"/>
                </a:cxn>
                <a:cxn ang="0">
                  <a:pos x="288" y="149"/>
                </a:cxn>
                <a:cxn ang="0">
                  <a:pos x="375" y="185"/>
                </a:cxn>
                <a:cxn ang="0">
                  <a:pos x="396" y="185"/>
                </a:cxn>
                <a:cxn ang="0">
                  <a:pos x="429" y="221"/>
                </a:cxn>
                <a:cxn ang="0">
                  <a:pos x="408" y="242"/>
                </a:cxn>
                <a:cxn ang="0">
                  <a:pos x="333" y="221"/>
                </a:cxn>
                <a:cxn ang="0">
                  <a:pos x="186" y="152"/>
                </a:cxn>
                <a:cxn ang="0">
                  <a:pos x="48" y="68"/>
                </a:cxn>
                <a:cxn ang="0">
                  <a:pos x="6" y="38"/>
                </a:cxn>
              </a:cxnLst>
              <a:rect l="0" t="0" r="0" b="0"/>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590" name="Freeform 77"/>
            <p:cNvSpPr/>
            <p:nvPr userDrawn="1"/>
          </p:nvSpPr>
          <p:spPr>
            <a:xfrm>
              <a:off x="2262" y="89"/>
              <a:ext cx="396" cy="224"/>
            </a:xfrm>
            <a:custGeom>
              <a:avLst/>
              <a:gdLst/>
              <a:ahLst/>
              <a:cxnLst>
                <a:cxn ang="0">
                  <a:pos x="2" y="9"/>
                </a:cxn>
                <a:cxn ang="0">
                  <a:pos x="53" y="57"/>
                </a:cxn>
                <a:cxn ang="0">
                  <a:pos x="176" y="114"/>
                </a:cxn>
                <a:cxn ang="0">
                  <a:pos x="293" y="171"/>
                </a:cxn>
                <a:cxn ang="0">
                  <a:pos x="341" y="195"/>
                </a:cxn>
                <a:cxn ang="0">
                  <a:pos x="377" y="192"/>
                </a:cxn>
                <a:cxn ang="0">
                  <a:pos x="377" y="162"/>
                </a:cxn>
                <a:cxn ang="0">
                  <a:pos x="260" y="110"/>
                </a:cxn>
                <a:cxn ang="0">
                  <a:pos x="113" y="42"/>
                </a:cxn>
                <a:cxn ang="0">
                  <a:pos x="41" y="9"/>
                </a:cxn>
                <a:cxn ang="0">
                  <a:pos x="2" y="9"/>
                </a:cxn>
              </a:cxnLst>
              <a:rect l="0" t="0" r="0" b="0"/>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alpha val="100000"/>
                  </a:schemeClr>
                </a:gs>
                <a:gs pos="100000">
                  <a:schemeClr val="bg2">
                    <a:alpha val="100000"/>
                  </a:schemeClr>
                </a:gs>
              </a:gsLst>
              <a:lin ang="18900000" scaled="1"/>
            </a:gradFill>
            <a:ln w="9525">
              <a:noFill/>
            </a:ln>
          </p:spPr>
          <p:txBody>
            <a:bodyPr/>
            <a:lstStyle/>
            <a:p>
              <a:endParaRPr lang="en-US"/>
            </a:p>
          </p:txBody>
        </p:sp>
        <p:sp>
          <p:nvSpPr>
            <p:cNvPr id="1048591" name="Freeform 78"/>
            <p:cNvSpPr/>
            <p:nvPr userDrawn="1"/>
          </p:nvSpPr>
          <p:spPr>
            <a:xfrm>
              <a:off x="2264" y="238"/>
              <a:ext cx="516" cy="224"/>
            </a:xfrm>
            <a:custGeom>
              <a:avLst/>
              <a:gdLst/>
              <a:ahLst/>
              <a:cxnLst>
                <a:cxn ang="0">
                  <a:pos x="3" y="10"/>
                </a:cxn>
                <a:cxn ang="0">
                  <a:pos x="105" y="97"/>
                </a:cxn>
                <a:cxn ang="0">
                  <a:pos x="243" y="187"/>
                </a:cxn>
                <a:cxn ang="0">
                  <a:pos x="357" y="226"/>
                </a:cxn>
                <a:cxn ang="0">
                  <a:pos x="498" y="223"/>
                </a:cxn>
                <a:cxn ang="0">
                  <a:pos x="468" y="196"/>
                </a:cxn>
                <a:cxn ang="0">
                  <a:pos x="309" y="145"/>
                </a:cxn>
                <a:cxn ang="0">
                  <a:pos x="123" y="34"/>
                </a:cxn>
                <a:cxn ang="0">
                  <a:pos x="3" y="10"/>
                </a:cxn>
              </a:cxnLst>
              <a:rect l="0" t="0" r="0" b="0"/>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alpha val="100000"/>
                  </a:schemeClr>
                </a:gs>
                <a:gs pos="100000">
                  <a:schemeClr val="accent2">
                    <a:alpha val="100000"/>
                  </a:schemeClr>
                </a:gs>
              </a:gsLst>
              <a:lin ang="5400000" scaled="1"/>
            </a:gradFill>
            <a:ln w="9525">
              <a:noFill/>
            </a:ln>
          </p:spPr>
          <p:txBody>
            <a:bodyPr/>
            <a:lstStyle/>
            <a:p>
              <a:endParaRPr lang="en-US"/>
            </a:p>
          </p:txBody>
        </p:sp>
        <p:sp>
          <p:nvSpPr>
            <p:cNvPr id="1048592" name="Freeform 79"/>
            <p:cNvSpPr/>
            <p:nvPr userDrawn="1"/>
          </p:nvSpPr>
          <p:spPr>
            <a:xfrm>
              <a:off x="2723" y="323"/>
              <a:ext cx="414" cy="99"/>
            </a:xfrm>
            <a:custGeom>
              <a:avLst/>
              <a:gdLst/>
              <a:ahLst/>
              <a:cxnLst>
                <a:cxn ang="0">
                  <a:pos x="69" y="51"/>
                </a:cxn>
                <a:cxn ang="0">
                  <a:pos x="12" y="42"/>
                </a:cxn>
                <a:cxn ang="0">
                  <a:pos x="3" y="15"/>
                </a:cxn>
                <a:cxn ang="0">
                  <a:pos x="30" y="0"/>
                </a:cxn>
                <a:cxn ang="0">
                  <a:pos x="117" y="18"/>
                </a:cxn>
                <a:cxn ang="0">
                  <a:pos x="243" y="48"/>
                </a:cxn>
                <a:cxn ang="0">
                  <a:pos x="387" y="48"/>
                </a:cxn>
                <a:cxn ang="0">
                  <a:pos x="408" y="50"/>
                </a:cxn>
                <a:cxn ang="0">
                  <a:pos x="381" y="78"/>
                </a:cxn>
                <a:cxn ang="0">
                  <a:pos x="318" y="90"/>
                </a:cxn>
                <a:cxn ang="0">
                  <a:pos x="195" y="84"/>
                </a:cxn>
                <a:cxn ang="0">
                  <a:pos x="69" y="51"/>
                </a:cxn>
              </a:cxnLst>
              <a:rect l="0" t="0" r="0" b="0"/>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alpha val="100000"/>
                  </a:schemeClr>
                </a:gs>
                <a:gs pos="100000">
                  <a:schemeClr val="accent2">
                    <a:alpha val="100000"/>
                  </a:schemeClr>
                </a:gs>
              </a:gsLst>
              <a:lin ang="0" scaled="1"/>
            </a:gradFill>
            <a:ln w="9525">
              <a:noFill/>
            </a:ln>
          </p:spPr>
          <p:txBody>
            <a:bodyPr/>
            <a:lstStyle/>
            <a:p>
              <a:endParaRPr lang="en-US"/>
            </a:p>
          </p:txBody>
        </p:sp>
        <p:sp>
          <p:nvSpPr>
            <p:cNvPr id="1048593" name="Freeform 80"/>
            <p:cNvSpPr/>
            <p:nvPr userDrawn="1"/>
          </p:nvSpPr>
          <p:spPr>
            <a:xfrm>
              <a:off x="3165" y="373"/>
              <a:ext cx="150" cy="75"/>
            </a:xfrm>
            <a:custGeom>
              <a:avLst/>
              <a:gdLst/>
              <a:ahLst/>
              <a:cxnLst>
                <a:cxn ang="0">
                  <a:pos x="3" y="97"/>
                </a:cxn>
                <a:cxn ang="0">
                  <a:pos x="84" y="28"/>
                </a:cxn>
                <a:cxn ang="0">
                  <a:pos x="123" y="1"/>
                </a:cxn>
                <a:cxn ang="0">
                  <a:pos x="150" y="31"/>
                </a:cxn>
                <a:cxn ang="0">
                  <a:pos x="123" y="79"/>
                </a:cxn>
                <a:cxn ang="0">
                  <a:pos x="90" y="101"/>
                </a:cxn>
                <a:cxn ang="0">
                  <a:pos x="0" y="97"/>
                </a:cxn>
              </a:cxnLst>
              <a:rect l="0" t="0" r="0" b="0"/>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alpha val="100000"/>
                  </a:schemeClr>
                </a:gs>
                <a:gs pos="100000">
                  <a:schemeClr val="bg2">
                    <a:alpha val="100000"/>
                  </a:schemeClr>
                </a:gs>
              </a:gsLst>
              <a:lin ang="0" scaled="1"/>
            </a:gradFill>
            <a:ln w="9525">
              <a:noFill/>
            </a:ln>
          </p:spPr>
          <p:txBody>
            <a:bodyPr/>
            <a:lstStyle/>
            <a:p>
              <a:endParaRPr lang="en-US"/>
            </a:p>
          </p:txBody>
        </p:sp>
        <p:sp>
          <p:nvSpPr>
            <p:cNvPr id="1048594" name="Freeform 81"/>
            <p:cNvSpPr/>
            <p:nvPr userDrawn="1"/>
          </p:nvSpPr>
          <p:spPr>
            <a:xfrm>
              <a:off x="3463" y="268"/>
              <a:ext cx="148" cy="89"/>
            </a:xfrm>
            <a:custGeom>
              <a:avLst/>
              <a:gdLst/>
              <a:ahLst/>
              <a:cxnLst>
                <a:cxn ang="0">
                  <a:pos x="1" y="59"/>
                </a:cxn>
                <a:cxn ang="0">
                  <a:pos x="25" y="42"/>
                </a:cxn>
                <a:cxn ang="0">
                  <a:pos x="100" y="9"/>
                </a:cxn>
                <a:cxn ang="0">
                  <a:pos x="133" y="3"/>
                </a:cxn>
                <a:cxn ang="0">
                  <a:pos x="136" y="22"/>
                </a:cxn>
                <a:cxn ang="0">
                  <a:pos x="61" y="62"/>
                </a:cxn>
                <a:cxn ang="0">
                  <a:pos x="19" y="72"/>
                </a:cxn>
                <a:cxn ang="0">
                  <a:pos x="1" y="59"/>
                </a:cxn>
              </a:cxnLst>
              <a:rect l="0" t="0" r="0" b="0"/>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alpha val="100000"/>
                  </a:schemeClr>
                </a:gs>
                <a:gs pos="100000">
                  <a:schemeClr val="accent2">
                    <a:alpha val="100000"/>
                  </a:schemeClr>
                </a:gs>
              </a:gsLst>
              <a:lin ang="2700000" scaled="1"/>
            </a:gradFill>
            <a:ln w="9525">
              <a:noFill/>
            </a:ln>
          </p:spPr>
          <p:txBody>
            <a:bodyPr/>
            <a:lstStyle/>
            <a:p>
              <a:endParaRPr lang="en-US"/>
            </a:p>
          </p:txBody>
        </p:sp>
        <p:sp>
          <p:nvSpPr>
            <p:cNvPr id="1048595" name="Freeform 82"/>
            <p:cNvSpPr/>
            <p:nvPr userDrawn="1"/>
          </p:nvSpPr>
          <p:spPr>
            <a:xfrm>
              <a:off x="3580" y="60"/>
              <a:ext cx="938" cy="154"/>
            </a:xfrm>
            <a:custGeom>
              <a:avLst/>
              <a:gdLst/>
              <a:ahLst/>
              <a:cxnLst>
                <a:cxn ang="0">
                  <a:pos x="172" y="68"/>
                </a:cxn>
                <a:cxn ang="0">
                  <a:pos x="61" y="110"/>
                </a:cxn>
                <a:cxn ang="0">
                  <a:pos x="16" y="123"/>
                </a:cxn>
                <a:cxn ang="0">
                  <a:pos x="7" y="96"/>
                </a:cxn>
                <a:cxn ang="0">
                  <a:pos x="58" y="62"/>
                </a:cxn>
                <a:cxn ang="0">
                  <a:pos x="172" y="29"/>
                </a:cxn>
                <a:cxn ang="0">
                  <a:pos x="304" y="11"/>
                </a:cxn>
                <a:cxn ang="0">
                  <a:pos x="463" y="2"/>
                </a:cxn>
                <a:cxn ang="0">
                  <a:pos x="631" y="19"/>
                </a:cxn>
                <a:cxn ang="0">
                  <a:pos x="796" y="44"/>
                </a:cxn>
                <a:cxn ang="0">
                  <a:pos x="841" y="38"/>
                </a:cxn>
                <a:cxn ang="0">
                  <a:pos x="907" y="56"/>
                </a:cxn>
                <a:cxn ang="0">
                  <a:pos x="919" y="82"/>
                </a:cxn>
                <a:cxn ang="0">
                  <a:pos x="793" y="80"/>
                </a:cxn>
                <a:cxn ang="0">
                  <a:pos x="634" y="51"/>
                </a:cxn>
                <a:cxn ang="0">
                  <a:pos x="439" y="29"/>
                </a:cxn>
                <a:cxn ang="0">
                  <a:pos x="238" y="50"/>
                </a:cxn>
                <a:cxn ang="0">
                  <a:pos x="172" y="68"/>
                </a:cxn>
              </a:cxnLst>
              <a:rect l="0" t="0" r="0" b="0"/>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alpha val="100000"/>
                  </a:schemeClr>
                </a:gs>
                <a:gs pos="100000">
                  <a:schemeClr val="accent2">
                    <a:alpha val="100000"/>
                  </a:schemeClr>
                </a:gs>
              </a:gsLst>
              <a:lin ang="0" scaled="1"/>
            </a:gradFill>
            <a:ln w="9525">
              <a:noFill/>
            </a:ln>
          </p:spPr>
          <p:txBody>
            <a:bodyPr/>
            <a:lstStyle/>
            <a:p>
              <a:endParaRPr lang="en-US"/>
            </a:p>
          </p:txBody>
        </p:sp>
        <p:sp>
          <p:nvSpPr>
            <p:cNvPr id="1048596" name="Freeform 83"/>
            <p:cNvSpPr/>
            <p:nvPr userDrawn="1"/>
          </p:nvSpPr>
          <p:spPr>
            <a:xfrm>
              <a:off x="3686" y="144"/>
              <a:ext cx="372" cy="99"/>
            </a:xfrm>
            <a:custGeom>
              <a:avLst/>
              <a:gdLst/>
              <a:ahLst/>
              <a:cxnLst>
                <a:cxn ang="0">
                  <a:pos x="18" y="47"/>
                </a:cxn>
                <a:cxn ang="0">
                  <a:pos x="141" y="17"/>
                </a:cxn>
                <a:cxn ang="0">
                  <a:pos x="246" y="2"/>
                </a:cxn>
                <a:cxn ang="0">
                  <a:pos x="351" y="5"/>
                </a:cxn>
                <a:cxn ang="0">
                  <a:pos x="372" y="23"/>
                </a:cxn>
                <a:cxn ang="0">
                  <a:pos x="354" y="44"/>
                </a:cxn>
                <a:cxn ang="0">
                  <a:pos x="264" y="59"/>
                </a:cxn>
                <a:cxn ang="0">
                  <a:pos x="168" y="62"/>
                </a:cxn>
                <a:cxn ang="0">
                  <a:pos x="72" y="86"/>
                </a:cxn>
                <a:cxn ang="0">
                  <a:pos x="15" y="104"/>
                </a:cxn>
                <a:cxn ang="0">
                  <a:pos x="0" y="65"/>
                </a:cxn>
              </a:cxnLst>
              <a:rect l="0" t="0" r="0" b="0"/>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alpha val="100000"/>
                  </a:schemeClr>
                </a:gs>
                <a:gs pos="100000">
                  <a:schemeClr val="bg2">
                    <a:alpha val="100000"/>
                  </a:schemeClr>
                </a:gs>
              </a:gsLst>
              <a:lin ang="0" scaled="1"/>
            </a:gradFill>
            <a:ln w="9525">
              <a:noFill/>
            </a:ln>
          </p:spPr>
          <p:txBody>
            <a:bodyPr/>
            <a:lstStyle/>
            <a:p>
              <a:endParaRPr lang="en-US"/>
            </a:p>
          </p:txBody>
        </p:sp>
        <p:sp>
          <p:nvSpPr>
            <p:cNvPr id="1048597" name="Freeform 84"/>
            <p:cNvSpPr/>
            <p:nvPr/>
          </p:nvSpPr>
          <p:spPr bwMode="auto">
            <a:xfrm>
              <a:off x="3618" y="308"/>
              <a:ext cx="318" cy="159"/>
            </a:xfrm>
            <a:custGeom>
              <a:avLst/>
              <a:gdLst>
                <a:gd name="T0" fmla="*/ 0 w 318"/>
                <a:gd name="T1" fmla="*/ 158 h 158"/>
                <a:gd name="T2" fmla="*/ 12 w 318"/>
                <a:gd name="T3" fmla="*/ 137 h 158"/>
                <a:gd name="T4" fmla="*/ 162 w 318"/>
                <a:gd name="T5" fmla="*/ 71 h 158"/>
                <a:gd name="T6" fmla="*/ 249 w 318"/>
                <a:gd name="T7" fmla="*/ 20 h 158"/>
                <a:gd name="T8" fmla="*/ 285 w 318"/>
                <a:gd name="T9" fmla="*/ 2 h 158"/>
                <a:gd name="T10" fmla="*/ 309 w 318"/>
                <a:gd name="T11" fmla="*/ 11 h 158"/>
                <a:gd name="T12" fmla="*/ 303 w 318"/>
                <a:gd name="T13" fmla="*/ 47 h 158"/>
                <a:gd name="T14" fmla="*/ 219 w 318"/>
                <a:gd name="T15" fmla="*/ 89 h 158"/>
                <a:gd name="T16" fmla="*/ 108 w 318"/>
                <a:gd name="T17" fmla="*/ 140 h 158"/>
                <a:gd name="T18" fmla="*/ 57 w 318"/>
                <a:gd name="T19" fmla="*/ 152 h 158"/>
                <a:gd name="T20" fmla="*/ 0 w 318"/>
                <a:gd name="T2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2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598" name="Freeform 85"/>
            <p:cNvSpPr/>
            <p:nvPr userDrawn="1"/>
          </p:nvSpPr>
          <p:spPr>
            <a:xfrm>
              <a:off x="3413" y="293"/>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0" b="0"/>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alpha val="100000"/>
                  </a:schemeClr>
                </a:gs>
                <a:gs pos="100000">
                  <a:schemeClr val="accent2">
                    <a:alpha val="100000"/>
                  </a:schemeClr>
                </a:gs>
              </a:gsLst>
              <a:lin ang="0" scaled="1"/>
            </a:gradFill>
            <a:ln w="9525">
              <a:noFill/>
            </a:ln>
          </p:spPr>
          <p:txBody>
            <a:bodyPr/>
            <a:lstStyle/>
            <a:p>
              <a:endParaRPr lang="en-US"/>
            </a:p>
          </p:txBody>
        </p:sp>
        <p:sp>
          <p:nvSpPr>
            <p:cNvPr id="1048599" name="Freeform 86"/>
            <p:cNvSpPr/>
            <p:nvPr userDrawn="1"/>
          </p:nvSpPr>
          <p:spPr>
            <a:xfrm>
              <a:off x="4178" y="189"/>
              <a:ext cx="523" cy="70"/>
            </a:xfrm>
            <a:custGeom>
              <a:avLst/>
              <a:gdLst/>
              <a:ahLst/>
              <a:cxnLst>
                <a:cxn ang="0">
                  <a:pos x="84" y="11"/>
                </a:cxn>
                <a:cxn ang="0">
                  <a:pos x="27" y="5"/>
                </a:cxn>
                <a:cxn ang="0">
                  <a:pos x="9" y="44"/>
                </a:cxn>
                <a:cxn ang="0">
                  <a:pos x="81" y="65"/>
                </a:cxn>
                <a:cxn ang="0">
                  <a:pos x="255" y="77"/>
                </a:cxn>
                <a:cxn ang="0">
                  <a:pos x="432" y="59"/>
                </a:cxn>
                <a:cxn ang="0">
                  <a:pos x="513" y="5"/>
                </a:cxn>
                <a:cxn ang="0">
                  <a:pos x="372" y="20"/>
                </a:cxn>
                <a:cxn ang="0">
                  <a:pos x="141" y="14"/>
                </a:cxn>
                <a:cxn ang="0">
                  <a:pos x="84" y="11"/>
                </a:cxn>
              </a:cxnLst>
              <a:rect l="0" t="0" r="0" b="0"/>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alpha val="100000"/>
                  </a:schemeClr>
                </a:gs>
                <a:gs pos="100000">
                  <a:schemeClr val="accent2">
                    <a:alpha val="100000"/>
                  </a:schemeClr>
                </a:gs>
              </a:gsLst>
              <a:lin ang="18900000" scaled="1"/>
            </a:gradFill>
            <a:ln w="9525">
              <a:noFill/>
            </a:ln>
          </p:spPr>
          <p:txBody>
            <a:bodyPr/>
            <a:lstStyle/>
            <a:p>
              <a:endParaRPr lang="en-US"/>
            </a:p>
          </p:txBody>
        </p:sp>
        <p:sp>
          <p:nvSpPr>
            <p:cNvPr id="1048600" name="Freeform 87"/>
            <p:cNvSpPr/>
            <p:nvPr/>
          </p:nvSpPr>
          <p:spPr bwMode="auto">
            <a:xfrm>
              <a:off x="4689" y="184"/>
              <a:ext cx="537" cy="124"/>
            </a:xfrm>
            <a:custGeom>
              <a:avLst/>
              <a:gdLst>
                <a:gd name="T0" fmla="*/ 23 w 537"/>
                <a:gd name="T1" fmla="*/ 6 h 120"/>
                <a:gd name="T2" fmla="*/ 188 w 537"/>
                <a:gd name="T3" fmla="*/ 3 h 120"/>
                <a:gd name="T4" fmla="*/ 323 w 537"/>
                <a:gd name="T5" fmla="*/ 27 h 120"/>
                <a:gd name="T6" fmla="*/ 464 w 537"/>
                <a:gd name="T7" fmla="*/ 69 h 120"/>
                <a:gd name="T8" fmla="*/ 521 w 537"/>
                <a:gd name="T9" fmla="*/ 90 h 120"/>
                <a:gd name="T10" fmla="*/ 533 w 537"/>
                <a:gd name="T11" fmla="*/ 105 h 120"/>
                <a:gd name="T12" fmla="*/ 497 w 537"/>
                <a:gd name="T13" fmla="*/ 120 h 120"/>
                <a:gd name="T14" fmla="*/ 452 w 537"/>
                <a:gd name="T15" fmla="*/ 108 h 120"/>
                <a:gd name="T16" fmla="*/ 350 w 537"/>
                <a:gd name="T17" fmla="*/ 72 h 120"/>
                <a:gd name="T18" fmla="*/ 158 w 537"/>
                <a:gd name="T19" fmla="*/ 39 h 120"/>
                <a:gd name="T20" fmla="*/ 50 w 537"/>
                <a:gd name="T21" fmla="*/ 39 h 120"/>
                <a:gd name="T22" fmla="*/ 23 w 537"/>
                <a:gd name="T23" fmla="*/ 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2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601" name="Freeform 88"/>
            <p:cNvSpPr/>
            <p:nvPr/>
          </p:nvSpPr>
          <p:spPr bwMode="auto">
            <a:xfrm>
              <a:off x="4968" y="313"/>
              <a:ext cx="800" cy="144"/>
            </a:xfrm>
            <a:custGeom>
              <a:avLst/>
              <a:gdLst>
                <a:gd name="T0" fmla="*/ 800 w 800"/>
                <a:gd name="T1" fmla="*/ 24 h 143"/>
                <a:gd name="T2" fmla="*/ 782 w 800"/>
                <a:gd name="T3" fmla="*/ 15 h 143"/>
                <a:gd name="T4" fmla="*/ 659 w 800"/>
                <a:gd name="T5" fmla="*/ 63 h 143"/>
                <a:gd name="T6" fmla="*/ 500 w 800"/>
                <a:gd name="T7" fmla="*/ 84 h 143"/>
                <a:gd name="T8" fmla="*/ 326 w 800"/>
                <a:gd name="T9" fmla="*/ 69 h 143"/>
                <a:gd name="T10" fmla="*/ 98 w 800"/>
                <a:gd name="T11" fmla="*/ 21 h 143"/>
                <a:gd name="T12" fmla="*/ 11 w 800"/>
                <a:gd name="T13" fmla="*/ 6 h 143"/>
                <a:gd name="T14" fmla="*/ 32 w 800"/>
                <a:gd name="T15" fmla="*/ 60 h 143"/>
                <a:gd name="T16" fmla="*/ 155 w 800"/>
                <a:gd name="T17" fmla="*/ 96 h 143"/>
                <a:gd name="T18" fmla="*/ 410 w 800"/>
                <a:gd name="T19" fmla="*/ 138 h 143"/>
                <a:gd name="T20" fmla="*/ 596 w 800"/>
                <a:gd name="T21" fmla="*/ 129 h 143"/>
                <a:gd name="T22" fmla="*/ 737 w 800"/>
                <a:gd name="T23" fmla="*/ 90 h 143"/>
                <a:gd name="T24" fmla="*/ 788 w 800"/>
                <a:gd name="T25" fmla="*/ 69 h 143"/>
                <a:gd name="T26" fmla="*/ 800 w 800"/>
                <a:gd name="T27" fmla="*/ 2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2800" b="0" i="0" u="none" strike="noStrike" kern="1200" cap="none" spc="0" normalizeH="0" baseline="0" noProof="0">
                <a:ln>
                  <a:noFill/>
                </a:ln>
                <a:solidFill>
                  <a:schemeClr val="tx1"/>
                </a:solidFill>
                <a:effectLst/>
                <a:uLnTx/>
                <a:uFillTx/>
                <a:latin typeface="Times New Roman" panose="02020603050405020304" pitchFamily="18" charset="0"/>
                <a:ea typeface="+mn-ea"/>
                <a:cs typeface="+mn-cs"/>
              </a:endParaRPr>
            </a:p>
          </p:txBody>
        </p:sp>
        <p:sp>
          <p:nvSpPr>
            <p:cNvPr id="1048602" name="Freeform 89"/>
            <p:cNvSpPr/>
            <p:nvPr userDrawn="1"/>
          </p:nvSpPr>
          <p:spPr>
            <a:xfrm>
              <a:off x="5318" y="238"/>
              <a:ext cx="402" cy="114"/>
            </a:xfrm>
            <a:custGeom>
              <a:avLst/>
              <a:gdLst/>
              <a:ahLst/>
              <a:cxnLst>
                <a:cxn ang="0">
                  <a:pos x="402" y="0"/>
                </a:cxn>
                <a:cxn ang="0">
                  <a:pos x="384" y="12"/>
                </a:cxn>
                <a:cxn ang="0">
                  <a:pos x="276" y="51"/>
                </a:cxn>
                <a:cxn ang="0">
                  <a:pos x="165" y="57"/>
                </a:cxn>
                <a:cxn ang="0">
                  <a:pos x="51" y="57"/>
                </a:cxn>
                <a:cxn ang="0">
                  <a:pos x="15" y="54"/>
                </a:cxn>
                <a:cxn ang="0">
                  <a:pos x="3" y="60"/>
                </a:cxn>
                <a:cxn ang="0">
                  <a:pos x="9" y="84"/>
                </a:cxn>
                <a:cxn ang="0">
                  <a:pos x="54" y="93"/>
                </a:cxn>
                <a:cxn ang="0">
                  <a:pos x="198" y="102"/>
                </a:cxn>
                <a:cxn ang="0">
                  <a:pos x="336" y="66"/>
                </a:cxn>
                <a:cxn ang="0">
                  <a:pos x="375" y="54"/>
                </a:cxn>
                <a:cxn ang="0">
                  <a:pos x="402" y="0"/>
                </a:cxn>
              </a:cxnLst>
              <a:rect l="0" t="0" r="0" b="0"/>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alpha val="100000"/>
                  </a:schemeClr>
                </a:gs>
                <a:gs pos="100000">
                  <a:schemeClr val="accent2">
                    <a:alpha val="100000"/>
                  </a:schemeClr>
                </a:gs>
              </a:gsLst>
              <a:lin ang="0" scaled="1"/>
            </a:gradFill>
            <a:ln w="9525">
              <a:noFill/>
            </a:ln>
          </p:spPr>
          <p:txBody>
            <a:bodyPr/>
            <a:lstStyle/>
            <a:p>
              <a:endParaRPr lang="en-US"/>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48577">
                                            <p:txEl>
                                              <p:pRg st="0" end="0"/>
                                            </p:txEl>
                                          </p:spTgt>
                                        </p:tgtEl>
                                        <p:attrNameLst>
                                          <p:attrName>style.visibility</p:attrName>
                                        </p:attrNameLst>
                                      </p:cBhvr>
                                      <p:to>
                                        <p:strVal val="visible"/>
                                      </p:to>
                                    </p:set>
                                    <p:anim calcmode="lin" valueType="num">
                                      <p:cBhvr additive="base">
                                        <p:cTn id="7" dur="500" fill="hold"/>
                                        <p:tgtEl>
                                          <p:spTgt spid="104857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4857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48577">
                                            <p:txEl>
                                              <p:pRg st="1" end="1"/>
                                            </p:txEl>
                                          </p:spTgt>
                                        </p:tgtEl>
                                        <p:attrNameLst>
                                          <p:attrName>style.visibility</p:attrName>
                                        </p:attrNameLst>
                                      </p:cBhvr>
                                      <p:to>
                                        <p:strVal val="visible"/>
                                      </p:to>
                                    </p:set>
                                    <p:anim calcmode="lin" valueType="num">
                                      <p:cBhvr additive="base">
                                        <p:cTn id="13" dur="500" fill="hold"/>
                                        <p:tgtEl>
                                          <p:spTgt spid="104857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4857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48577">
                                            <p:txEl>
                                              <p:pRg st="2" end="2"/>
                                            </p:txEl>
                                          </p:spTgt>
                                        </p:tgtEl>
                                        <p:attrNameLst>
                                          <p:attrName>style.visibility</p:attrName>
                                        </p:attrNameLst>
                                      </p:cBhvr>
                                      <p:to>
                                        <p:strVal val="visible"/>
                                      </p:to>
                                    </p:set>
                                    <p:anim calcmode="lin" valueType="num">
                                      <p:cBhvr additive="base">
                                        <p:cTn id="19" dur="500" fill="hold"/>
                                        <p:tgtEl>
                                          <p:spTgt spid="104857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4857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48577">
                                            <p:txEl>
                                              <p:pRg st="3" end="3"/>
                                            </p:txEl>
                                          </p:spTgt>
                                        </p:tgtEl>
                                        <p:attrNameLst>
                                          <p:attrName>style.visibility</p:attrName>
                                        </p:attrNameLst>
                                      </p:cBhvr>
                                      <p:to>
                                        <p:strVal val="visible"/>
                                      </p:to>
                                    </p:set>
                                    <p:anim calcmode="lin" valueType="num">
                                      <p:cBhvr additive="base">
                                        <p:cTn id="25" dur="500" fill="hold"/>
                                        <p:tgtEl>
                                          <p:spTgt spid="104857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4857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48577">
                                            <p:txEl>
                                              <p:pRg st="4" end="4"/>
                                            </p:txEl>
                                          </p:spTgt>
                                        </p:tgtEl>
                                        <p:attrNameLst>
                                          <p:attrName>style.visibility</p:attrName>
                                        </p:attrNameLst>
                                      </p:cBhvr>
                                      <p:to>
                                        <p:strVal val="visible"/>
                                      </p:to>
                                    </p:set>
                                    <p:anim calcmode="lin" valueType="num">
                                      <p:cBhvr additive="base">
                                        <p:cTn id="31" dur="500" fill="hold"/>
                                        <p:tgtEl>
                                          <p:spTgt spid="104857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4857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77" grpId="0" build="p" bldLvl="5" autoUpdateAnimBg="0">
        <p:tmplLst>
          <p:tmpl lvl="1">
            <p:tnLst>
              <p:par>
                <p:cTn presetID="2" presetClass="entr" presetSubtype="8" fill="hold" nodeType="clickEffect">
                  <p:stCondLst>
                    <p:cond delay="0"/>
                  </p:stCondLst>
                  <p:childTnLst>
                    <p:set>
                      <p:cBhvr>
                        <p:cTn dur="1" fill="hold">
                          <p:stCondLst>
                            <p:cond delay="0"/>
                          </p:stCondLst>
                        </p:cTn>
                        <p:tgtEl>
                          <p:spTgt spid="1048577"/>
                        </p:tgtEl>
                        <p:attrNameLst>
                          <p:attrName>style.visibility</p:attrName>
                        </p:attrNameLst>
                      </p:cBhvr>
                      <p:to>
                        <p:strVal val="visible"/>
                      </p:to>
                    </p:set>
                    <p:anim calcmode="lin" valueType="num">
                      <p:cBhvr additive="base">
                        <p:cTn dur="500" fill="hold"/>
                        <p:tgtEl>
                          <p:spTgt spid="1048577"/>
                        </p:tgtEl>
                        <p:attrNameLst>
                          <p:attrName>ppt_x</p:attrName>
                        </p:attrNameLst>
                      </p:cBhvr>
                      <p:tavLst>
                        <p:tav tm="0">
                          <p:val>
                            <p:strVal val="0-#ppt_w/2"/>
                          </p:val>
                        </p:tav>
                        <p:tav tm="100000">
                          <p:val>
                            <p:strVal val="#ppt_x"/>
                          </p:val>
                        </p:tav>
                      </p:tavLst>
                    </p:anim>
                    <p:anim calcmode="lin" valueType="num">
                      <p:cBhvr additive="base">
                        <p:cTn dur="500" fill="hold"/>
                        <p:tgtEl>
                          <p:spTgt spid="1048577"/>
                        </p:tgtEl>
                        <p:attrNameLst>
                          <p:attrName>ppt_y</p:attrName>
                        </p:attrNameLst>
                      </p:cBhvr>
                      <p:tavLst>
                        <p:tav tm="0">
                          <p:val>
                            <p:strVal val="#ppt_y"/>
                          </p:val>
                        </p:tav>
                        <p:tav tm="100000">
                          <p:val>
                            <p:strVal val="#ppt_y"/>
                          </p:val>
                        </p:tav>
                      </p:tavLst>
                    </p:anim>
                  </p:childTnLst>
                </p:cTn>
              </p:par>
            </p:tnLst>
          </p:tmpl>
          <p:tmpl lvl="2">
            <p:tnLst>
              <p:par>
                <p:cTn presetID="2" presetClass="entr" presetSubtype="8" fill="hold" nodeType="clickEffect">
                  <p:stCondLst>
                    <p:cond delay="0"/>
                  </p:stCondLst>
                  <p:childTnLst>
                    <p:set>
                      <p:cBhvr>
                        <p:cTn dur="1" fill="hold">
                          <p:stCondLst>
                            <p:cond delay="0"/>
                          </p:stCondLst>
                        </p:cTn>
                        <p:tgtEl>
                          <p:spTgt spid="1048577"/>
                        </p:tgtEl>
                        <p:attrNameLst>
                          <p:attrName>style.visibility</p:attrName>
                        </p:attrNameLst>
                      </p:cBhvr>
                      <p:to>
                        <p:strVal val="visible"/>
                      </p:to>
                    </p:set>
                    <p:anim calcmode="lin" valueType="num">
                      <p:cBhvr additive="base">
                        <p:cTn dur="500" fill="hold"/>
                        <p:tgtEl>
                          <p:spTgt spid="1048577"/>
                        </p:tgtEl>
                        <p:attrNameLst>
                          <p:attrName>ppt_x</p:attrName>
                        </p:attrNameLst>
                      </p:cBhvr>
                      <p:tavLst>
                        <p:tav tm="0">
                          <p:val>
                            <p:strVal val="0-#ppt_w/2"/>
                          </p:val>
                        </p:tav>
                        <p:tav tm="100000">
                          <p:val>
                            <p:strVal val="#ppt_x"/>
                          </p:val>
                        </p:tav>
                      </p:tavLst>
                    </p:anim>
                    <p:anim calcmode="lin" valueType="num">
                      <p:cBhvr additive="base">
                        <p:cTn dur="500" fill="hold"/>
                        <p:tgtEl>
                          <p:spTgt spid="1048577"/>
                        </p:tgtEl>
                        <p:attrNameLst>
                          <p:attrName>ppt_y</p:attrName>
                        </p:attrNameLst>
                      </p:cBhvr>
                      <p:tavLst>
                        <p:tav tm="0">
                          <p:val>
                            <p:strVal val="#ppt_y"/>
                          </p:val>
                        </p:tav>
                        <p:tav tm="100000">
                          <p:val>
                            <p:strVal val="#ppt_y"/>
                          </p:val>
                        </p:tav>
                      </p:tavLst>
                    </p:anim>
                  </p:childTnLst>
                </p:cTn>
              </p:par>
            </p:tnLst>
          </p:tmpl>
          <p:tmpl lvl="3">
            <p:tnLst>
              <p:par>
                <p:cTn presetID="2" presetClass="entr" presetSubtype="8" fill="hold" nodeType="clickEffect">
                  <p:stCondLst>
                    <p:cond delay="0"/>
                  </p:stCondLst>
                  <p:childTnLst>
                    <p:set>
                      <p:cBhvr>
                        <p:cTn dur="1" fill="hold">
                          <p:stCondLst>
                            <p:cond delay="0"/>
                          </p:stCondLst>
                        </p:cTn>
                        <p:tgtEl>
                          <p:spTgt spid="1048577"/>
                        </p:tgtEl>
                        <p:attrNameLst>
                          <p:attrName>style.visibility</p:attrName>
                        </p:attrNameLst>
                      </p:cBhvr>
                      <p:to>
                        <p:strVal val="visible"/>
                      </p:to>
                    </p:set>
                    <p:anim calcmode="lin" valueType="num">
                      <p:cBhvr additive="base">
                        <p:cTn dur="500" fill="hold"/>
                        <p:tgtEl>
                          <p:spTgt spid="1048577"/>
                        </p:tgtEl>
                        <p:attrNameLst>
                          <p:attrName>ppt_x</p:attrName>
                        </p:attrNameLst>
                      </p:cBhvr>
                      <p:tavLst>
                        <p:tav tm="0">
                          <p:val>
                            <p:strVal val="0-#ppt_w/2"/>
                          </p:val>
                        </p:tav>
                        <p:tav tm="100000">
                          <p:val>
                            <p:strVal val="#ppt_x"/>
                          </p:val>
                        </p:tav>
                      </p:tavLst>
                    </p:anim>
                    <p:anim calcmode="lin" valueType="num">
                      <p:cBhvr additive="base">
                        <p:cTn dur="500" fill="hold"/>
                        <p:tgtEl>
                          <p:spTgt spid="1048577"/>
                        </p:tgtEl>
                        <p:attrNameLst>
                          <p:attrName>ppt_y</p:attrName>
                        </p:attrNameLst>
                      </p:cBhvr>
                      <p:tavLst>
                        <p:tav tm="0">
                          <p:val>
                            <p:strVal val="#ppt_y"/>
                          </p:val>
                        </p:tav>
                        <p:tav tm="100000">
                          <p:val>
                            <p:strVal val="#ppt_y"/>
                          </p:val>
                        </p:tav>
                      </p:tavLst>
                    </p:anim>
                  </p:childTnLst>
                </p:cTn>
              </p:par>
            </p:tnLst>
          </p:tmpl>
          <p:tmpl lvl="4">
            <p:tnLst>
              <p:par>
                <p:cTn presetID="2" presetClass="entr" presetSubtype="8" fill="hold" nodeType="clickEffect">
                  <p:stCondLst>
                    <p:cond delay="0"/>
                  </p:stCondLst>
                  <p:childTnLst>
                    <p:set>
                      <p:cBhvr>
                        <p:cTn dur="1" fill="hold">
                          <p:stCondLst>
                            <p:cond delay="0"/>
                          </p:stCondLst>
                        </p:cTn>
                        <p:tgtEl>
                          <p:spTgt spid="1048577"/>
                        </p:tgtEl>
                        <p:attrNameLst>
                          <p:attrName>style.visibility</p:attrName>
                        </p:attrNameLst>
                      </p:cBhvr>
                      <p:to>
                        <p:strVal val="visible"/>
                      </p:to>
                    </p:set>
                    <p:anim calcmode="lin" valueType="num">
                      <p:cBhvr additive="base">
                        <p:cTn dur="500" fill="hold"/>
                        <p:tgtEl>
                          <p:spTgt spid="1048577"/>
                        </p:tgtEl>
                        <p:attrNameLst>
                          <p:attrName>ppt_x</p:attrName>
                        </p:attrNameLst>
                      </p:cBhvr>
                      <p:tavLst>
                        <p:tav tm="0">
                          <p:val>
                            <p:strVal val="0-#ppt_w/2"/>
                          </p:val>
                        </p:tav>
                        <p:tav tm="100000">
                          <p:val>
                            <p:strVal val="#ppt_x"/>
                          </p:val>
                        </p:tav>
                      </p:tavLst>
                    </p:anim>
                    <p:anim calcmode="lin" valueType="num">
                      <p:cBhvr additive="base">
                        <p:cTn dur="500" fill="hold"/>
                        <p:tgtEl>
                          <p:spTgt spid="1048577"/>
                        </p:tgtEl>
                        <p:attrNameLst>
                          <p:attrName>ppt_y</p:attrName>
                        </p:attrNameLst>
                      </p:cBhvr>
                      <p:tavLst>
                        <p:tav tm="0">
                          <p:val>
                            <p:strVal val="#ppt_y"/>
                          </p:val>
                        </p:tav>
                        <p:tav tm="100000">
                          <p:val>
                            <p:strVal val="#ppt_y"/>
                          </p:val>
                        </p:tav>
                      </p:tavLst>
                    </p:anim>
                  </p:childTnLst>
                </p:cTn>
              </p:par>
            </p:tnLst>
          </p:tmpl>
          <p:tmpl lvl="5">
            <p:tnLst>
              <p:par>
                <p:cTn presetID="2" presetClass="entr" presetSubtype="8" fill="hold" nodeType="clickEffect">
                  <p:stCondLst>
                    <p:cond delay="0"/>
                  </p:stCondLst>
                  <p:childTnLst>
                    <p:set>
                      <p:cBhvr>
                        <p:cTn dur="1" fill="hold">
                          <p:stCondLst>
                            <p:cond delay="0"/>
                          </p:stCondLst>
                        </p:cTn>
                        <p:tgtEl>
                          <p:spTgt spid="1048577"/>
                        </p:tgtEl>
                        <p:attrNameLst>
                          <p:attrName>style.visibility</p:attrName>
                        </p:attrNameLst>
                      </p:cBhvr>
                      <p:to>
                        <p:strVal val="visible"/>
                      </p:to>
                    </p:set>
                    <p:anim calcmode="lin" valueType="num">
                      <p:cBhvr additive="base">
                        <p:cTn dur="500" fill="hold"/>
                        <p:tgtEl>
                          <p:spTgt spid="1048577"/>
                        </p:tgtEl>
                        <p:attrNameLst>
                          <p:attrName>ppt_x</p:attrName>
                        </p:attrNameLst>
                      </p:cBhvr>
                      <p:tavLst>
                        <p:tav tm="0">
                          <p:val>
                            <p:strVal val="0-#ppt_w/2"/>
                          </p:val>
                        </p:tav>
                        <p:tav tm="100000">
                          <p:val>
                            <p:strVal val="#ppt_x"/>
                          </p:val>
                        </p:tav>
                      </p:tavLst>
                    </p:anim>
                    <p:anim calcmode="lin" valueType="num">
                      <p:cBhvr additive="base">
                        <p:cTn dur="500" fill="hold"/>
                        <p:tgtEl>
                          <p:spTgt spid="1048577"/>
                        </p:tgtEl>
                        <p:attrNameLst>
                          <p:attrName>ppt_y</p:attrName>
                        </p:attrNameLst>
                      </p:cBhvr>
                      <p:tavLst>
                        <p:tav tm="0">
                          <p:val>
                            <p:strVal val="#ppt_y"/>
                          </p:val>
                        </p:tav>
                        <p:tav tm="100000">
                          <p:val>
                            <p:strVal val="#ppt_y"/>
                          </p:val>
                        </p:tav>
                      </p:tavLst>
                    </p:anim>
                  </p:childTnLst>
                </p:cTn>
              </p:par>
            </p:tnLst>
          </p:tmpl>
        </p:tmplLst>
      </p:bldP>
    </p:bldLst>
  </p:timing>
  <p:hf sldNum="0" hdr="0" ftr="0"/>
  <p:txStyles>
    <p:titleStyle>
      <a:lvl1pPr algn="ctr" rtl="0" eaLnBrk="0" fontAlgn="base" hangingPunct="0">
        <a:spcBef>
          <a:spcPct val="0"/>
        </a:spcBef>
        <a:spcAft>
          <a:spcPct val="0"/>
        </a:spcAft>
        <a:tabLst>
          <a:tab pos="1023620" algn="l"/>
        </a:tabLst>
        <a:defRPr sz="3200" kern="1200">
          <a:solidFill>
            <a:schemeClr val="tx2"/>
          </a:solidFill>
          <a:latin typeface="+mj-lt"/>
          <a:ea typeface="+mj-ea"/>
          <a:cs typeface="+mj-cs"/>
        </a:defRPr>
      </a:lvl1pPr>
      <a:lvl2pPr algn="ctr" rtl="0" eaLnBrk="0" fontAlgn="base" hangingPunct="0">
        <a:spcBef>
          <a:spcPct val="0"/>
        </a:spcBef>
        <a:spcAft>
          <a:spcPct val="0"/>
        </a:spcAft>
        <a:tabLst>
          <a:tab pos="1023620" algn="l"/>
        </a:tabLst>
        <a:defRPr sz="3200">
          <a:solidFill>
            <a:schemeClr val="tx2"/>
          </a:solidFill>
          <a:latin typeface="Tahoma" panose="020B0604030504040204" pitchFamily="34" charset="0"/>
        </a:defRPr>
      </a:lvl2pPr>
      <a:lvl3pPr algn="ctr" rtl="0" eaLnBrk="0" fontAlgn="base" hangingPunct="0">
        <a:spcBef>
          <a:spcPct val="0"/>
        </a:spcBef>
        <a:spcAft>
          <a:spcPct val="0"/>
        </a:spcAft>
        <a:tabLst>
          <a:tab pos="1023620" algn="l"/>
        </a:tabLst>
        <a:defRPr sz="3200">
          <a:solidFill>
            <a:schemeClr val="tx2"/>
          </a:solidFill>
          <a:latin typeface="Tahoma" panose="020B0604030504040204" pitchFamily="34" charset="0"/>
        </a:defRPr>
      </a:lvl3pPr>
      <a:lvl4pPr algn="ctr" rtl="0" eaLnBrk="0" fontAlgn="base" hangingPunct="0">
        <a:spcBef>
          <a:spcPct val="0"/>
        </a:spcBef>
        <a:spcAft>
          <a:spcPct val="0"/>
        </a:spcAft>
        <a:tabLst>
          <a:tab pos="1023620" algn="l"/>
        </a:tabLst>
        <a:defRPr sz="3200">
          <a:solidFill>
            <a:schemeClr val="tx2"/>
          </a:solidFill>
          <a:latin typeface="Tahoma" panose="020B0604030504040204" pitchFamily="34" charset="0"/>
        </a:defRPr>
      </a:lvl4pPr>
      <a:lvl5pPr algn="ctr" rtl="0" eaLnBrk="0" fontAlgn="base" hangingPunct="0">
        <a:spcBef>
          <a:spcPct val="0"/>
        </a:spcBef>
        <a:spcAft>
          <a:spcPct val="0"/>
        </a:spcAft>
        <a:tabLst>
          <a:tab pos="1023620" algn="l"/>
        </a:tabLst>
        <a:defRPr sz="3200">
          <a:solidFill>
            <a:schemeClr val="tx2"/>
          </a:solidFill>
          <a:latin typeface="Tahoma" panose="020B0604030504040204" pitchFamily="34" charset="0"/>
        </a:defRPr>
      </a:lvl5pPr>
      <a:lvl6pPr marL="457200" algn="ctr" rtl="0" fontAlgn="base">
        <a:spcBef>
          <a:spcPct val="0"/>
        </a:spcBef>
        <a:spcAft>
          <a:spcPct val="0"/>
        </a:spcAft>
        <a:tabLst>
          <a:tab pos="1023620" algn="l"/>
        </a:tabLst>
        <a:defRPr sz="3200">
          <a:solidFill>
            <a:schemeClr val="tx2"/>
          </a:solidFill>
          <a:latin typeface="Tahoma" panose="020B0604030504040204" pitchFamily="34" charset="0"/>
        </a:defRPr>
      </a:lvl6pPr>
      <a:lvl7pPr marL="914400" algn="ctr" rtl="0" fontAlgn="base">
        <a:spcBef>
          <a:spcPct val="0"/>
        </a:spcBef>
        <a:spcAft>
          <a:spcPct val="0"/>
        </a:spcAft>
        <a:tabLst>
          <a:tab pos="1023620" algn="l"/>
        </a:tabLst>
        <a:defRPr sz="3200">
          <a:solidFill>
            <a:schemeClr val="tx2"/>
          </a:solidFill>
          <a:latin typeface="Tahoma" panose="020B0604030504040204" pitchFamily="34" charset="0"/>
        </a:defRPr>
      </a:lvl7pPr>
      <a:lvl8pPr marL="1371600" algn="ctr" rtl="0" fontAlgn="base">
        <a:spcBef>
          <a:spcPct val="0"/>
        </a:spcBef>
        <a:spcAft>
          <a:spcPct val="0"/>
        </a:spcAft>
        <a:tabLst>
          <a:tab pos="1023620" algn="l"/>
        </a:tabLst>
        <a:defRPr sz="3200">
          <a:solidFill>
            <a:schemeClr val="tx2"/>
          </a:solidFill>
          <a:latin typeface="Tahoma" panose="020B0604030504040204" pitchFamily="34" charset="0"/>
        </a:defRPr>
      </a:lvl8pPr>
      <a:lvl9pPr marL="1828800" algn="ctr" rtl="0" fontAlgn="base">
        <a:spcBef>
          <a:spcPct val="0"/>
        </a:spcBef>
        <a:spcAft>
          <a:spcPct val="0"/>
        </a:spcAft>
        <a:tabLst>
          <a:tab pos="1023620" algn="l"/>
        </a:tabLst>
        <a:defRPr sz="3200">
          <a:solidFill>
            <a:schemeClr val="tx2"/>
          </a:solidFill>
          <a:latin typeface="Tahoma" panose="020B0604030504040204" pitchFamily="34" charset="0"/>
        </a:defRPr>
      </a:lvl9pPr>
    </p:titleStyle>
    <p:bodyStyle>
      <a:lvl1pPr marL="342900" indent="-342900" algn="l" rtl="0" eaLnBrk="0" fontAlgn="base" hangingPunct="0">
        <a:spcBef>
          <a:spcPct val="20000"/>
        </a:spcBef>
        <a:spcAft>
          <a:spcPct val="0"/>
        </a:spcAft>
        <a:buSzPct val="90000"/>
        <a:buBlip>
          <a:blip r:embed="rId13"/>
        </a:buBlip>
        <a:defRPr sz="3200" kern="1200">
          <a:solidFill>
            <a:schemeClr val="bg1"/>
          </a:solidFill>
          <a:latin typeface="+mn-lt"/>
          <a:ea typeface="+mn-ea"/>
          <a:cs typeface="+mn-cs"/>
        </a:defRPr>
      </a:lvl1pPr>
      <a:lvl2pPr marL="742950" indent="-285750" algn="l" rtl="0" eaLnBrk="0" fontAlgn="base" hangingPunct="0">
        <a:spcBef>
          <a:spcPct val="20000"/>
        </a:spcBef>
        <a:spcAft>
          <a:spcPct val="0"/>
        </a:spcAft>
        <a:buSzPct val="80000"/>
        <a:buBlip>
          <a:blip r:embed="rId14"/>
        </a:buBlip>
        <a:defRPr sz="3200" kern="1200">
          <a:solidFill>
            <a:schemeClr val="bg1"/>
          </a:solidFill>
          <a:latin typeface="+mn-lt"/>
          <a:ea typeface="+mn-ea"/>
          <a:cs typeface="+mn-cs"/>
        </a:defRPr>
      </a:lvl2pPr>
      <a:lvl3pPr marL="1143000" indent="-228600" algn="l" rtl="0" eaLnBrk="0" fontAlgn="base" hangingPunct="0">
        <a:spcBef>
          <a:spcPct val="20000"/>
        </a:spcBef>
        <a:spcAft>
          <a:spcPct val="0"/>
        </a:spcAft>
        <a:buClr>
          <a:srgbClr val="FF6699"/>
        </a:buClr>
        <a:buSzPct val="70000"/>
        <a:buFont typeface="Wingdings" panose="05000000000000000000" pitchFamily="2" charset="2"/>
        <a:buChar char="Ø"/>
        <a:defRPr sz="3200" kern="1200">
          <a:solidFill>
            <a:schemeClr val="bg1"/>
          </a:solidFill>
          <a:latin typeface="+mn-lt"/>
          <a:ea typeface="+mn-ea"/>
          <a:cs typeface="+mn-cs"/>
        </a:defRPr>
      </a:lvl3pPr>
      <a:lvl4pPr marL="1600200" indent="-228600" algn="l" rtl="0" eaLnBrk="0" fontAlgn="base" hangingPunct="0">
        <a:spcBef>
          <a:spcPct val="20000"/>
        </a:spcBef>
        <a:spcAft>
          <a:spcPct val="0"/>
        </a:spcAft>
        <a:buClr>
          <a:srgbClr val="FFCC00"/>
        </a:buClr>
        <a:buSzPct val="70000"/>
        <a:buFont typeface="Wingdings" panose="05000000000000000000" pitchFamily="2" charset="2"/>
        <a:buChar char="ü"/>
        <a:defRPr sz="3200" kern="1200">
          <a:solidFill>
            <a:schemeClr val="bg1"/>
          </a:solidFill>
          <a:latin typeface="+mn-lt"/>
          <a:ea typeface="+mn-ea"/>
          <a:cs typeface="+mn-cs"/>
        </a:defRPr>
      </a:lvl4pPr>
      <a:lvl5pPr marL="2057400" indent="-228600" algn="l" rtl="0" eaLnBrk="0" fontAlgn="base" hangingPunct="0">
        <a:spcBef>
          <a:spcPct val="20000"/>
        </a:spcBef>
        <a:spcAft>
          <a:spcPct val="0"/>
        </a:spcAft>
        <a:buSzPct val="70000"/>
        <a:buBlip>
          <a:blip r:embed="rId15"/>
        </a:buBlip>
        <a:defRPr sz="3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5" name="Title 1"/>
          <p:cNvSpPr>
            <a:spLocks noGrp="1"/>
          </p:cNvSpPr>
          <p:nvPr>
            <p:ph type="ctrTitle" sz="quarter"/>
          </p:nvPr>
        </p:nvSpPr>
        <p:spPr/>
        <p:txBody>
          <a:bodyPr vert="horz" wrap="square" lIns="91440" tIns="45720" rIns="91440" bIns="45720" numCol="1" anchor="b" anchorCtr="1" compatLnSpc="1"/>
          <a:lstStyle/>
          <a:p>
            <a:pPr marL="0" marR="0" lvl="0" indent="0" algn="ctr" defTabSz="914400" rtl="0" eaLnBrk="0" fontAlgn="base" latinLnBrk="0" hangingPunct="0">
              <a:lnSpc>
                <a:spcPct val="100000"/>
              </a:lnSpc>
              <a:spcBef>
                <a:spcPct val="0"/>
              </a:spcBef>
              <a:spcAft>
                <a:spcPct val="0"/>
              </a:spcAft>
              <a:buClrTx/>
              <a:buSzTx/>
              <a:buFontTx/>
              <a:buNone/>
              <a:tabLst>
                <a:tab pos="1023620" algn="l"/>
              </a:tabLst>
            </a:pPr>
            <a:r>
              <a:rPr kumimoji="0" lang="en-US" altLang="en-US" sz="3200" b="0" i="0" u="none" strike="noStrike" kern="1200" cap="none" spc="0" normalizeH="0" baseline="0" noProof="0" dirty="0">
                <a:ln>
                  <a:noFill/>
                </a:ln>
                <a:solidFill>
                  <a:schemeClr val="tx2">
                    <a:lumMod val="60000"/>
                    <a:lumOff val="40000"/>
                  </a:schemeClr>
                </a:solidFill>
                <a:effectLst/>
                <a:uLnTx/>
                <a:uFillTx/>
                <a:latin typeface="+mj-lt"/>
                <a:ea typeface="+mj-ea"/>
                <a:cs typeface="+mj-cs"/>
              </a:rPr>
              <a:t>PSYCHOANALYTIC THERAPY</a:t>
            </a:r>
          </a:p>
        </p:txBody>
      </p:sp>
      <p:sp>
        <p:nvSpPr>
          <p:cNvPr id="1048656" name="Subtitle 2"/>
          <p:cNvSpPr>
            <a:spLocks noGrp="1"/>
          </p:cNvSpPr>
          <p:nvPr>
            <p:ph type="subTitle" sz="quarter" idx="1"/>
          </p:nvPr>
        </p:nvSpPr>
        <p:spPr>
          <a:xfrm>
            <a:off x="1273175" y="3729038"/>
            <a:ext cx="6400800" cy="1909762"/>
          </a:xfrm>
        </p:spPr>
        <p:txBody>
          <a:bodyPr vert="horz" wrap="square" lIns="91440" tIns="45720" rIns="91440" bIns="45720" anchor="t" anchorCtr="1"/>
          <a:lstStyle/>
          <a:p>
            <a:pPr>
              <a:buClrTx/>
              <a:buSzPct val="90000"/>
              <a:buFontTx/>
              <a:buNone/>
            </a:pPr>
            <a:r>
              <a:rPr lang="en-US" altLang="en-US" kern="1200" dirty="0">
                <a:latin typeface="+mn-lt"/>
                <a:ea typeface="+mn-ea"/>
                <a:cs typeface="+mn-cs"/>
              </a:rPr>
              <a:t>Lesson 2</a:t>
            </a:r>
          </a:p>
        </p:txBody>
      </p:sp>
      <p:sp>
        <p:nvSpPr>
          <p:cNvPr id="1048657" name="Date Placeholder 3"/>
          <p:cNvSpPr txBox="1">
            <a:spLocks noGrp="1"/>
          </p:cNvSpPr>
          <p:nvPr>
            <p:ph type="dt" sz="quarter" idx="2"/>
          </p:nvPr>
        </p:nvSpPr>
        <p:spPr/>
        <p:txBody>
          <a:bodyPr anchor="b" anchorCtr="0"/>
          <a:lstStyle/>
          <a:p>
            <a:pPr marL="0" indent="0" eaLnBrk="1" hangingPunct="1">
              <a:spcBef>
                <a:spcPct val="0"/>
              </a:spcBef>
              <a:buSzTx/>
              <a:buNone/>
            </a:pPr>
            <a:fld id="{BB962C8B-B14F-4D97-AF65-F5344CB8AC3E}" type="datetime1">
              <a:rPr lang="en-US" altLang="en-US" sz="1400" kern="1200" dirty="0">
                <a:latin typeface="Times New Roman" panose="02020603050405020304" pitchFamily="18" charset="0"/>
                <a:ea typeface="+mn-ea"/>
                <a:cs typeface="+mn-cs"/>
              </a:rPr>
              <a:t>9/4/2025</a:t>
            </a:fld>
            <a:endParaRPr lang="en-US" altLang="en-US" sz="1400" kern="1200" dirty="0">
              <a:latin typeface="Times New Roman" panose="02020603050405020304" pitchFamily="18" charset="0"/>
              <a:ea typeface="+mn-ea"/>
              <a:cs typeface="+mn-cs"/>
            </a:endParaRPr>
          </a:p>
        </p:txBody>
      </p:sp>
      <p:sp>
        <p:nvSpPr>
          <p:cNvPr id="1048658" name="Slide Number Placeholder 5"/>
          <p:cNvSpPr txBox="1">
            <a:spLocks noGrp="1"/>
          </p:cNvSpPr>
          <p:nvPr>
            <p:ph type="sldNum" sz="quarter" idx="4"/>
          </p:nvPr>
        </p:nvSpPr>
        <p:spPr/>
        <p:txBody>
          <a:bodyPr anchor="b" anchorCtr="0"/>
          <a:lstStyle/>
          <a:p>
            <a:pPr marL="0" indent="0" algn="r" eaLnBrk="1" hangingPunct="1">
              <a:spcBef>
                <a:spcPct val="0"/>
              </a:spcBef>
              <a:buSzTx/>
              <a:buNone/>
            </a:pPr>
            <a:fld id="{9A0DB2DC-4C9A-4742-B13C-FB6460FD3503}" type="slidenum">
              <a:rPr lang="en-US" altLang="en-US" sz="1400" kern="1200" dirty="0">
                <a:latin typeface="Times New Roman" panose="02020603050405020304" pitchFamily="18" charset="0"/>
                <a:ea typeface="+mn-ea"/>
                <a:cs typeface="+mn-cs"/>
              </a:rPr>
              <a:t>1</a:t>
            </a:fld>
            <a:endParaRPr lang="en-US" altLang="en-US" sz="1400" kern="1200" dirty="0">
              <a:latin typeface="Times New Roman" panose="02020603050405020304" pitchFamily="18" charset="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7" name="Title 1"/>
          <p:cNvSpPr>
            <a:spLocks noGrp="1"/>
          </p:cNvSpPr>
          <p:nvPr>
            <p:ph type="title"/>
          </p:nvPr>
        </p:nvSpPr>
        <p:spPr>
          <a:xfrm>
            <a:off x="762000" y="152400"/>
            <a:ext cx="7772400" cy="533400"/>
          </a:xfrm>
        </p:spPr>
        <p:txBody>
          <a:bodyPr vert="horz" wrap="square" lIns="91440" tIns="45720" rIns="91440" bIns="45720" anchor="b" anchorCtr="0"/>
          <a:lstStyle/>
          <a:p>
            <a:endParaRPr lang="en-US" altLang="en-US" dirty="0"/>
          </a:p>
        </p:txBody>
      </p:sp>
      <p:sp>
        <p:nvSpPr>
          <p:cNvPr id="1048668" name="Content Placeholder 2"/>
          <p:cNvSpPr>
            <a:spLocks noGrp="1"/>
          </p:cNvSpPr>
          <p:nvPr>
            <p:ph idx="1"/>
          </p:nvPr>
        </p:nvSpPr>
        <p:spPr>
          <a:xfrm>
            <a:off x="152400" y="685800"/>
            <a:ext cx="8839200" cy="5886450"/>
          </a:xfrm>
        </p:spPr>
        <p:txBody>
          <a:bodyPr vert="horz" wrap="square" lIns="91440" tIns="45720" rIns="91440" bIns="45720" anchor="t" anchorCtr="0"/>
          <a:lstStyle/>
          <a:p>
            <a:r>
              <a:rPr lang="en-US" altLang="en-US" sz="2400" dirty="0">
                <a:latin typeface="Times New Roman" panose="02020603050405020304" pitchFamily="18" charset="0"/>
                <a:cs typeface="Times New Roman" panose="02020603050405020304" pitchFamily="18" charset="0"/>
              </a:rPr>
              <a:t>Theory very influential during first half of the 20th century. </a:t>
            </a:r>
          </a:p>
          <a:p>
            <a:r>
              <a:rPr lang="en-US" altLang="en-US" sz="2400" dirty="0">
                <a:latin typeface="Times New Roman" panose="02020603050405020304" pitchFamily="18" charset="0"/>
                <a:cs typeface="Times New Roman" panose="02020603050405020304" pitchFamily="18" charset="0"/>
              </a:rPr>
              <a:t>First emerged with the pioneering efforts of neuroscientists Josef Breuer(is known as the founder of psychoanalysis based on his theory of unconscious processes and his assertion that the neurotic symptoms of hysteria could disappear when these underlying causes became part of the conscious mind) and Jean-Martin Charcot(hysteria &amp; trauma), and the primary components of the theory were later adapted, reined, and popularized by Sigmund Freud. </a:t>
            </a:r>
          </a:p>
          <a:p>
            <a:r>
              <a:rPr lang="en-US" altLang="en-US" sz="2400" dirty="0">
                <a:latin typeface="Times New Roman" panose="02020603050405020304" pitchFamily="18" charset="0"/>
                <a:cs typeface="Times New Roman" panose="02020603050405020304" pitchFamily="18" charset="0"/>
              </a:rPr>
              <a:t>Throughout Freud’s professional career, his articulated ideas regarding unconscious motivations and psychosexual development and his dynamic insights about coping mechanisms greatly influenced psychological and medical explanations of how the human mind works</a:t>
            </a:r>
          </a:p>
          <a:p>
            <a:endParaRPr lang="en-US" altLang="en-US" sz="2400" dirty="0"/>
          </a:p>
          <a:p>
            <a:endParaRPr lang="en-US" altLang="en-US" sz="2400" dirty="0">
              <a:latin typeface="Times New Roman" panose="02020603050405020304" pitchFamily="18" charset="0"/>
              <a:ea typeface="Times New Roman" panose="02020603050405020304" pitchFamily="18" charset="0"/>
            </a:endParaRPr>
          </a:p>
        </p:txBody>
      </p:sp>
      <p:sp>
        <p:nvSpPr>
          <p:cNvPr id="1048669"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670" name="Slide Number Placeholder 4"/>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2</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4" name="Title 1"/>
          <p:cNvSpPr>
            <a:spLocks noGrp="1"/>
          </p:cNvSpPr>
          <p:nvPr>
            <p:ph type="title"/>
          </p:nvPr>
        </p:nvSpPr>
        <p:spPr>
          <a:xfrm>
            <a:off x="762000" y="76200"/>
            <a:ext cx="7772400" cy="185738"/>
          </a:xfrm>
        </p:spPr>
        <p:txBody>
          <a:bodyPr vert="horz" wrap="square" lIns="91440" tIns="45720" rIns="91440" bIns="45720" anchor="b" anchorCtr="0"/>
          <a:lstStyle/>
          <a:p>
            <a:endParaRPr lang="en-US" altLang="en-US" sz="1000" dirty="0">
              <a:latin typeface="Times New Roman" panose="02020603050405020304" pitchFamily="18" charset="0"/>
              <a:ea typeface="Times New Roman" panose="02020603050405020304" pitchFamily="18" charset="0"/>
            </a:endParaRPr>
          </a:p>
        </p:txBody>
      </p:sp>
      <p:sp>
        <p:nvSpPr>
          <p:cNvPr id="1048675"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676" name="Slide Number Placeholder 4"/>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3</a:t>
            </a:fld>
            <a:endParaRPr lang="en-US" altLang="en-US" sz="1400" dirty="0">
              <a:solidFill>
                <a:srgbClr val="FF99FF"/>
              </a:solidFill>
              <a:latin typeface="Times New Roman" panose="02020603050405020304" pitchFamily="18" charset="0"/>
            </a:endParaRPr>
          </a:p>
        </p:txBody>
      </p:sp>
      <p:sp>
        <p:nvSpPr>
          <p:cNvPr id="1048677" name="Content Placeholder 5"/>
          <p:cNvSpPr>
            <a:spLocks noGrp="1"/>
          </p:cNvSpPr>
          <p:nvPr>
            <p:ph idx="1"/>
          </p:nvPr>
        </p:nvSpPr>
        <p:spPr>
          <a:xfrm>
            <a:off x="76200" y="261938"/>
            <a:ext cx="9067800" cy="6367462"/>
          </a:xfrm>
        </p:spPr>
        <p:txBody>
          <a:bodyPr vert="horz" wrap="square" lIns="91440" tIns="45720" rIns="91440" bIns="45720" anchor="t" anchorCtr="0"/>
          <a:lstStyle/>
          <a:p>
            <a:pP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Freud studied medicine at the University of Vienna and in </a:t>
            </a:r>
          </a:p>
          <a:p>
            <a:pP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1882 began practicing medicine and researching medical pathology at Vienna  General Hospital.Appointed university lecturer in 1885.Discovered an increased interest in the clinical presentation of aphasia(impaired ability to understand or produce speech, as a result of brain damage) &amp; neuropathy in asylum patients. During the early years of his career, he developed an interest in neurology. </a:t>
            </a:r>
          </a:p>
          <a:p>
            <a:pP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He engaged in research with Jean-Martin Charcot &amp; was greatly  influenced by the potential of hypnosis in the treatment of both hysteria and aphasia (Gay, 2006). </a:t>
            </a:r>
          </a:p>
          <a:p>
            <a:pPr>
              <a:buFont typeface="Wingdings" panose="05000000000000000000" pitchFamily="2" charset="2"/>
              <a:buChar char="§"/>
            </a:pPr>
            <a:r>
              <a:rPr lang="en-US" altLang="en-US" sz="2400" dirty="0">
                <a:latin typeface="Times New Roman" panose="02020603050405020304" pitchFamily="18" charset="0"/>
                <a:cs typeface="Times New Roman" panose="02020603050405020304" pitchFamily="18" charset="0"/>
              </a:rPr>
              <a:t>Conducted research with Josef Breuer. Intrigued by the case of Anna O. &amp; the application of hypnosis to cure her symptoms. </a:t>
            </a:r>
            <a:r>
              <a:rPr lang="en-US" altLang="en-US" sz="2400" dirty="0">
                <a:highlight>
                  <a:srgbClr val="000000"/>
                </a:highlight>
                <a:latin typeface="Times New Roman" panose="02020603050405020304" pitchFamily="18" charset="0"/>
                <a:cs typeface="Times New Roman" panose="02020603050405020304" pitchFamily="18" charset="0"/>
              </a:rPr>
              <a:t>Noted that talking about her life appeared to greatly relieve her “hysteric” symptoms &amp; further suggested that many psychological conditions were found to greatly improve once repressed trauma &amp; their related emotions were expressed by talking rather than by using hypnosis</a:t>
            </a:r>
          </a:p>
          <a:p>
            <a:pPr>
              <a:buChar char="•"/>
            </a:pPr>
            <a:endParaRPr lang="en-US" altLang="en-US" sz="2400" dirty="0">
              <a:highlight>
                <a:srgbClr val="000000"/>
              </a:highlight>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8" name="Title 1"/>
          <p:cNvSpPr>
            <a:spLocks noGrp="1"/>
          </p:cNvSpPr>
          <p:nvPr>
            <p:ph type="title"/>
          </p:nvPr>
        </p:nvSpPr>
        <p:spPr>
          <a:xfrm>
            <a:off x="762000" y="152400"/>
            <a:ext cx="7772400" cy="457200"/>
          </a:xfrm>
        </p:spPr>
        <p:txBody>
          <a:bodyPr vert="horz" wrap="square" lIns="91440" tIns="45720" rIns="91440" bIns="45720" anchor="b" anchorCtr="0"/>
          <a:lstStyle/>
          <a:p>
            <a:endParaRPr lang="en-US" altLang="en-US" dirty="0"/>
          </a:p>
        </p:txBody>
      </p:sp>
      <p:sp>
        <p:nvSpPr>
          <p:cNvPr id="1048679" name="Content Placeholder 2"/>
          <p:cNvSpPr>
            <a:spLocks noGrp="1"/>
          </p:cNvSpPr>
          <p:nvPr>
            <p:ph idx="1"/>
          </p:nvPr>
        </p:nvSpPr>
        <p:spPr>
          <a:xfrm>
            <a:off x="152400" y="609600"/>
            <a:ext cx="8839200" cy="5943600"/>
          </a:xfrm>
        </p:spPr>
        <p:txBody>
          <a:bodyPr vert="horz" wrap="square" lIns="91440" tIns="45720" rIns="91440" bIns="45720" anchor="t" anchorCtr="0"/>
          <a:lstStyle/>
          <a:p>
            <a:r>
              <a:rPr lang="en-US" altLang="en-US" sz="2400" dirty="0"/>
              <a:t>These experiences led Freud to popularize the concept of the talking cure, or the free-lowing catharsis of symptoms and their possible origins (Swartz, 2014). </a:t>
            </a:r>
          </a:p>
          <a:p>
            <a:r>
              <a:rPr lang="en-US" altLang="en-US" sz="2400" dirty="0"/>
              <a:t>During the following years in private practice, he utilized free association and dream analysis as cures for a constellation of unusual symptoms he observed, including anxiety, amnesia, unexplained paralysis, and psychosomatic complaints, primarily observed in his female patients. </a:t>
            </a:r>
          </a:p>
          <a:p>
            <a:r>
              <a:rPr lang="en-US" altLang="en-US" sz="2400" dirty="0"/>
              <a:t>Freud found that patients’ dreams could be fruitfully analyzed to reveal the complex structuring of unconscious material and to demonstrate the psychic action of repression that underlay symptom formation. </a:t>
            </a:r>
          </a:p>
        </p:txBody>
      </p:sp>
      <p:sp>
        <p:nvSpPr>
          <p:cNvPr id="1048680"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681" name="Slide Number Placeholder 4"/>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4</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2" name="Title 1"/>
          <p:cNvSpPr>
            <a:spLocks noGrp="1"/>
          </p:cNvSpPr>
          <p:nvPr>
            <p:ph type="title"/>
          </p:nvPr>
        </p:nvSpPr>
        <p:spPr/>
        <p:txBody>
          <a:bodyPr vert="horz" wrap="square" lIns="91440" tIns="45720" rIns="91440" bIns="45720" anchor="b" anchorCtr="0"/>
          <a:lstStyle/>
          <a:p>
            <a:r>
              <a:rPr lang="en-US" altLang="en-US" b="1" dirty="0">
                <a:solidFill>
                  <a:srgbClr val="FF99FF"/>
                </a:solidFill>
                <a:latin typeface="Bookman Old Style" panose="02050604050505020204" pitchFamily="18" charset="0"/>
                <a:cs typeface="Times New Roman" panose="02020603050405020304" pitchFamily="18" charset="0"/>
              </a:rPr>
              <a:t>PSYCHOANALYSIS</a:t>
            </a:r>
            <a:r>
              <a:rPr lang="en-US" altLang="en-US" dirty="0"/>
              <a:t> </a:t>
            </a:r>
          </a:p>
        </p:txBody>
      </p:sp>
      <p:sp>
        <p:nvSpPr>
          <p:cNvPr id="1048683" name="Content Placeholder 2"/>
          <p:cNvSpPr>
            <a:spLocks noGrp="1"/>
          </p:cNvSpPr>
          <p:nvPr>
            <p:ph idx="1"/>
          </p:nvPr>
        </p:nvSpPr>
        <p:spPr>
          <a:xfrm>
            <a:off x="0" y="990600"/>
            <a:ext cx="8763000" cy="510540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altLang="en-US" sz="3200" b="0" i="0" u="none" strike="noStrike" kern="1200" cap="none" spc="0" normalizeH="0" baseline="0" noProof="0" dirty="0">
                <a:ln>
                  <a:noFill/>
                </a:ln>
                <a:solidFill>
                  <a:srgbClr val="FFFF00"/>
                </a:solidFill>
                <a:effectLst/>
                <a:uLnTx/>
                <a:uFillTx/>
                <a:latin typeface="+mn-lt"/>
                <a:ea typeface="+mn-ea"/>
                <a:cs typeface="+mn-cs"/>
              </a:rPr>
              <a:t>OVERVIEW</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lang="en-US" altLang="en-US" noProof="0" dirty="0">
                <a:ln>
                  <a:noFill/>
                </a:ln>
                <a:effectLst/>
                <a:uLnTx/>
                <a:uFillTx/>
                <a:sym typeface="+mn-ea"/>
              </a:rPr>
              <a:t>A philosophy of human nature</a:t>
            </a:r>
            <a:endParaRPr kumimoji="0" lang="en-US" altLang="en-US" b="0" i="0" u="none" strike="noStrike" kern="1200" cap="none" spc="0" normalizeH="0" baseline="0" noProof="0" dirty="0">
              <a:ln>
                <a:noFill/>
              </a:ln>
              <a:solidFill>
                <a:schemeClr val="bg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altLang="en-US" sz="3200" b="0" i="0" u="none" strike="noStrike" kern="1200" cap="none" spc="0" normalizeH="0" baseline="0" noProof="0" dirty="0">
                <a:ln>
                  <a:noFill/>
                </a:ln>
                <a:solidFill>
                  <a:schemeClr val="bg1"/>
                </a:solidFill>
                <a:effectLst/>
                <a:uLnTx/>
                <a:uFillTx/>
                <a:latin typeface="+mn-lt"/>
                <a:ea typeface="+mn-ea"/>
                <a:cs typeface="+mn-cs"/>
              </a:rPr>
              <a:t>Theory of personality development</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altLang="en-US" sz="3200" b="0" i="0" u="none" strike="noStrike" kern="1200" cap="none" spc="0" normalizeH="0" baseline="0" noProof="0" dirty="0">
                <a:ln>
                  <a:noFill/>
                </a:ln>
                <a:solidFill>
                  <a:schemeClr val="bg1"/>
                </a:solidFill>
                <a:effectLst/>
                <a:uLnTx/>
                <a:uFillTx/>
                <a:latin typeface="+mn-lt"/>
                <a:ea typeface="+mn-ea"/>
                <a:cs typeface="+mn-cs"/>
              </a:rPr>
              <a:t>A method of psychotherapy</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altLang="en-US" sz="3200" b="0" i="0" u="none" strike="noStrike" kern="1200" cap="none" spc="0" normalizeH="0" baseline="0" noProof="0" dirty="0">
                <a:ln>
                  <a:noFill/>
                </a:ln>
                <a:solidFill>
                  <a:schemeClr val="bg1"/>
                </a:solidFill>
                <a:effectLst/>
                <a:uLnTx/>
                <a:uFillTx/>
                <a:latin typeface="+mn-lt"/>
                <a:ea typeface="+mn-ea"/>
                <a:cs typeface="+mn-cs"/>
              </a:rPr>
              <a:t>Focus on unconscious factors that motivate behavior</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altLang="en-US" sz="3200" b="0" i="0" u="none" strike="noStrike" kern="1200" cap="none" spc="0" normalizeH="0" baseline="0" noProof="0" dirty="0">
                <a:ln>
                  <a:noFill/>
                </a:ln>
                <a:solidFill>
                  <a:schemeClr val="bg1"/>
                </a:solidFill>
                <a:effectLst/>
                <a:uLnTx/>
                <a:uFillTx/>
                <a:latin typeface="+mn-lt"/>
                <a:ea typeface="+mn-ea"/>
                <a:cs typeface="+mn-cs"/>
              </a:rPr>
              <a:t>Events of first 6 years of live determinants of development of personality</a:t>
            </a:r>
          </a:p>
        </p:txBody>
      </p:sp>
      <p:sp>
        <p:nvSpPr>
          <p:cNvPr id="1048684"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685"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5</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6"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687"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6</a:t>
            </a:fld>
            <a:endParaRPr lang="en-US" altLang="en-US" sz="1400" dirty="0">
              <a:solidFill>
                <a:srgbClr val="FF99FF"/>
              </a:solidFill>
              <a:latin typeface="Times New Roman" panose="02020603050405020304" pitchFamily="18" charset="0"/>
            </a:endParaRPr>
          </a:p>
        </p:txBody>
      </p:sp>
      <p:sp>
        <p:nvSpPr>
          <p:cNvPr id="1048688" name="Rectangle 2"/>
          <p:cNvSpPr>
            <a:spLocks noGrp="1"/>
          </p:cNvSpPr>
          <p:nvPr>
            <p:ph type="title"/>
          </p:nvPr>
        </p:nvSpPr>
        <p:spPr>
          <a:xfrm>
            <a:off x="762000" y="0"/>
            <a:ext cx="7772400" cy="533400"/>
          </a:xfrm>
        </p:spPr>
        <p:txBody>
          <a:bodyPr vert="horz" wrap="square" lIns="91440" tIns="45720" rIns="91440" bIns="45720" anchor="b" anchorCtr="0"/>
          <a:lstStyle/>
          <a:p>
            <a:pPr eaLnBrk="1" hangingPunct="1"/>
            <a:r>
              <a:rPr lang="en-US" altLang="en-US" b="1" dirty="0">
                <a:solidFill>
                  <a:srgbClr val="FF99FF"/>
                </a:solidFill>
                <a:latin typeface="Bookman Old Style" panose="02050604050505020204" pitchFamily="18" charset="0"/>
                <a:cs typeface="Times New Roman" panose="02020603050405020304" pitchFamily="18" charset="0"/>
              </a:rPr>
              <a:t>PSYCHOANALYSIS</a:t>
            </a:r>
            <a:r>
              <a:rPr lang="en-US" altLang="en-US" dirty="0"/>
              <a:t> </a:t>
            </a:r>
          </a:p>
        </p:txBody>
      </p:sp>
      <p:sp>
        <p:nvSpPr>
          <p:cNvPr id="1048689" name="Rectangle 3"/>
          <p:cNvSpPr>
            <a:spLocks noGrp="1"/>
          </p:cNvSpPr>
          <p:nvPr>
            <p:ph idx="1"/>
          </p:nvPr>
        </p:nvSpPr>
        <p:spPr>
          <a:xfrm>
            <a:off x="228600" y="990600"/>
            <a:ext cx="8915400" cy="5791200"/>
          </a:xfrm>
        </p:spPr>
        <p:txBody>
          <a:bodyPr vert="horz" wrap="square" lIns="91440" tIns="45720" rIns="91440" bIns="45720" anchor="t" anchorCtr="0"/>
          <a:lstStyle/>
          <a:p>
            <a:pPr eaLnBrk="1" hangingPunct="1">
              <a:lnSpc>
                <a:spcPct val="90000"/>
              </a:lnSpc>
            </a:pPr>
            <a:r>
              <a:rPr lang="en-US" altLang="en-US" dirty="0">
                <a:latin typeface="Bookman Old Style" panose="02050604050505020204" pitchFamily="18" charset="0"/>
                <a:cs typeface="Times New Roman" panose="02020603050405020304" pitchFamily="18" charset="0"/>
              </a:rPr>
              <a:t>Human beings are basically determined by psychic energy and by early experiences. </a:t>
            </a:r>
            <a:endParaRPr lang="en-US" altLang="en-US" dirty="0">
              <a:cs typeface="Times New Roman" panose="02020603050405020304" pitchFamily="18" charset="0"/>
            </a:endParaRPr>
          </a:p>
          <a:p>
            <a:pPr eaLnBrk="1" hangingPunct="1">
              <a:lnSpc>
                <a:spcPct val="80000"/>
              </a:lnSpc>
            </a:pPr>
            <a:r>
              <a:rPr lang="en-US" altLang="en-US" dirty="0">
                <a:latin typeface="Bookman Old Style" panose="02050604050505020204" pitchFamily="18" charset="0"/>
                <a:cs typeface="Times New Roman" panose="02020603050405020304" pitchFamily="18" charset="0"/>
              </a:rPr>
              <a:t>Unconscious motives and conflicts are central in present behaviour. </a:t>
            </a:r>
            <a:endParaRPr lang="en-US" altLang="en-US" dirty="0">
              <a:cs typeface="Times New Roman" panose="02020603050405020304" pitchFamily="18" charset="0"/>
            </a:endParaRPr>
          </a:p>
          <a:p>
            <a:pPr eaLnBrk="1" hangingPunct="1">
              <a:lnSpc>
                <a:spcPct val="80000"/>
              </a:lnSpc>
            </a:pPr>
            <a:r>
              <a:rPr lang="en-US" altLang="en-US" dirty="0">
                <a:latin typeface="Bookman Old Style" panose="02050604050505020204" pitchFamily="18" charset="0"/>
                <a:cs typeface="Times New Roman" panose="02020603050405020304" pitchFamily="18" charset="0"/>
              </a:rPr>
              <a:t>Irrational forces are strong, </a:t>
            </a:r>
          </a:p>
          <a:p>
            <a:pPr eaLnBrk="1" hangingPunct="1">
              <a:lnSpc>
                <a:spcPct val="90000"/>
              </a:lnSpc>
            </a:pPr>
            <a:r>
              <a:rPr lang="en-US" altLang="en-US" dirty="0">
                <a:latin typeface="Bookman Old Style" panose="02050604050505020204" pitchFamily="18" charset="0"/>
                <a:cs typeface="Times New Roman" panose="02020603050405020304" pitchFamily="18" charset="0"/>
              </a:rPr>
              <a:t>The person is driven by sexual and aggressive impulses, </a:t>
            </a:r>
          </a:p>
          <a:p>
            <a:pPr eaLnBrk="1" hangingPunct="1">
              <a:lnSpc>
                <a:spcPct val="90000"/>
              </a:lnSpc>
            </a:pPr>
            <a:r>
              <a:rPr lang="en-US" altLang="en-US" dirty="0">
                <a:latin typeface="Bookman Old Style" panose="02050604050505020204" pitchFamily="18" charset="0"/>
                <a:cs typeface="Times New Roman" panose="02020603050405020304" pitchFamily="18" charset="0"/>
              </a:rPr>
              <a:t>Early development is of critical importance because later personality problems have their roots in repressed childhood conflicts.</a:t>
            </a:r>
            <a:endParaRPr lang="en-US" altLang="en-US" dirty="0">
              <a:latin typeface="Bookman Old Style" panose="02050604050505020204" pitchFamily="18" charset="0"/>
              <a:ea typeface="Times New Roman" panose="02020603050405020304" pitchFamily="18" charset="0"/>
            </a:endParaRPr>
          </a:p>
        </p:txBody>
      </p:sp>
      <p:sp>
        <p:nvSpPr>
          <p:cNvPr id="1048690" name="Rectangle 4"/>
          <p:cNvSpPr/>
          <p:nvPr/>
        </p:nvSpPr>
        <p:spPr>
          <a:xfrm>
            <a:off x="0" y="533400"/>
            <a:ext cx="8077200" cy="486287"/>
          </a:xfrm>
          <a:prstGeom prst="rect">
            <a:avLst/>
          </a:prstGeom>
          <a:noFill/>
          <a:ln w="9525">
            <a:noFill/>
          </a:ln>
        </p:spPr>
        <p:txBody>
          <a:bodyPr>
            <a:spAutoFit/>
          </a:bodyPr>
          <a:lstStyle>
            <a:lvl1pPr marL="342900" indent="-342900" algn="l" rtl="0" eaLnBrk="0" fontAlgn="base" hangingPunct="0">
              <a:spcBef>
                <a:spcPct val="20000"/>
              </a:spcBef>
              <a:spcAft>
                <a:spcPct val="0"/>
              </a:spcAft>
              <a:buSzPct val="90000"/>
              <a:buBlip>
                <a:blip r:embed="rId3"/>
              </a:buBlip>
              <a:defRPr sz="3200" kern="1200">
                <a:solidFill>
                  <a:schemeClr val="bg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3200" kern="1200">
                <a:solidFill>
                  <a:schemeClr val="bg1"/>
                </a:solidFill>
                <a:latin typeface="+mn-lt"/>
                <a:ea typeface="+mn-ea"/>
                <a:cs typeface="+mn-cs"/>
              </a:defRPr>
            </a:lvl2pPr>
            <a:lvl3pPr marL="1143000" indent="-228600" algn="l" rtl="0" eaLnBrk="0" fontAlgn="base" hangingPunct="0">
              <a:spcBef>
                <a:spcPct val="20000"/>
              </a:spcBef>
              <a:spcAft>
                <a:spcPct val="0"/>
              </a:spcAft>
              <a:buClr>
                <a:srgbClr val="FF6699"/>
              </a:buClr>
              <a:buSzPct val="70000"/>
              <a:buFont typeface="Wingdings" panose="05000000000000000000" pitchFamily="2" charset="2"/>
              <a:buChar char="Ø"/>
              <a:defRPr sz="3200" kern="1200">
                <a:solidFill>
                  <a:schemeClr val="bg1"/>
                </a:solidFill>
                <a:latin typeface="+mn-lt"/>
                <a:ea typeface="+mn-ea"/>
                <a:cs typeface="+mn-cs"/>
              </a:defRPr>
            </a:lvl3pPr>
            <a:lvl4pPr marL="1600200" indent="-228600" algn="l" rtl="0" eaLnBrk="0" fontAlgn="base" hangingPunct="0">
              <a:spcBef>
                <a:spcPct val="20000"/>
              </a:spcBef>
              <a:spcAft>
                <a:spcPct val="0"/>
              </a:spcAft>
              <a:buClr>
                <a:srgbClr val="FFCC00"/>
              </a:buClr>
              <a:buSzPct val="70000"/>
              <a:buFont typeface="Wingdings" panose="05000000000000000000" pitchFamily="2" charset="2"/>
              <a:buChar char="ü"/>
              <a:defRPr sz="3200" kern="1200">
                <a:solidFill>
                  <a:schemeClr val="bg1"/>
                </a:solidFill>
                <a:latin typeface="+mn-lt"/>
                <a:ea typeface="+mn-ea"/>
                <a:cs typeface="+mn-cs"/>
              </a:defRPr>
            </a:lvl4pPr>
            <a:lvl5pPr marL="2057400" indent="-228600" algn="l" rtl="0" eaLnBrk="0" fontAlgn="base" hangingPunct="0">
              <a:spcBef>
                <a:spcPct val="20000"/>
              </a:spcBef>
              <a:spcAft>
                <a:spcPct val="0"/>
              </a:spcAft>
              <a:buSzPct val="70000"/>
              <a:buBlip>
                <a:blip r:embed="rId5"/>
              </a:buBlip>
              <a:defRPr sz="3200" kern="1200">
                <a:solidFill>
                  <a:schemeClr val="bg1"/>
                </a:solidFill>
                <a:latin typeface="+mn-lt"/>
                <a:ea typeface="+mn-ea"/>
                <a:cs typeface="+mn-cs"/>
              </a:defRPr>
            </a:lvl5pPr>
          </a:lstStyle>
          <a:p>
            <a:pPr marL="457200" lvl="0" indent="-457200" eaLnBrk="1" hangingPunct="1">
              <a:lnSpc>
                <a:spcPct val="80000"/>
              </a:lnSpc>
              <a:buAutoNum type="alphaLcParenR"/>
            </a:pPr>
            <a:r>
              <a:rPr lang="en-US" altLang="en-US" b="1" dirty="0">
                <a:solidFill>
                  <a:srgbClr val="FFFF00"/>
                </a:solidFill>
                <a:latin typeface="Bookman Old Style" panose="02050604050505020204" pitchFamily="18" charset="0"/>
                <a:cs typeface="Times New Roman" panose="02020603050405020304" pitchFamily="18" charset="0"/>
              </a:rPr>
              <a:t>View of Human Nature</a:t>
            </a:r>
            <a:endParaRPr lang="en-US" altLang="en-US" b="1" dirty="0">
              <a:solidFill>
                <a:srgbClr val="FFFF00"/>
              </a:solidFill>
              <a:latin typeface="Bookman Old Style" panose="02050604050505020204" pitchFamily="18"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48690"/>
                                        </p:tgtEl>
                                        <p:attrNameLst>
                                          <p:attrName>style.visibility</p:attrName>
                                        </p:attrNameLst>
                                      </p:cBhvr>
                                      <p:to>
                                        <p:strVal val="visible"/>
                                      </p:to>
                                    </p:set>
                                    <p:anim calcmode="lin" valueType="num">
                                      <p:cBhvr additive="base">
                                        <p:cTn id="7" dur="500" fill="hold"/>
                                        <p:tgtEl>
                                          <p:spTgt spid="1048690"/>
                                        </p:tgtEl>
                                        <p:attrNameLst>
                                          <p:attrName>ppt_x</p:attrName>
                                        </p:attrNameLst>
                                      </p:cBhvr>
                                      <p:tavLst>
                                        <p:tav tm="0">
                                          <p:val>
                                            <p:strVal val="0-#ppt_w/2"/>
                                          </p:val>
                                        </p:tav>
                                        <p:tav tm="100000">
                                          <p:val>
                                            <p:strVal val="#ppt_x"/>
                                          </p:val>
                                        </p:tav>
                                      </p:tavLst>
                                    </p:anim>
                                    <p:anim calcmode="lin" valueType="num">
                                      <p:cBhvr additive="base">
                                        <p:cTn id="8" dur="500" fill="hold"/>
                                        <p:tgtEl>
                                          <p:spTgt spid="10486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48689">
                                            <p:txEl>
                                              <p:pRg st="0" end="0"/>
                                            </p:txEl>
                                          </p:spTgt>
                                        </p:tgtEl>
                                        <p:attrNameLst>
                                          <p:attrName>style.visibility</p:attrName>
                                        </p:attrNameLst>
                                      </p:cBhvr>
                                      <p:to>
                                        <p:strVal val="visible"/>
                                      </p:to>
                                    </p:set>
                                    <p:anim calcmode="lin" valueType="num">
                                      <p:cBhvr additive="base">
                                        <p:cTn id="13" dur="500" fill="hold"/>
                                        <p:tgtEl>
                                          <p:spTgt spid="104868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4868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48689">
                                            <p:txEl>
                                              <p:pRg st="1" end="1"/>
                                            </p:txEl>
                                          </p:spTgt>
                                        </p:tgtEl>
                                        <p:attrNameLst>
                                          <p:attrName>style.visibility</p:attrName>
                                        </p:attrNameLst>
                                      </p:cBhvr>
                                      <p:to>
                                        <p:strVal val="visible"/>
                                      </p:to>
                                    </p:set>
                                    <p:anim calcmode="lin" valueType="num">
                                      <p:cBhvr additive="base">
                                        <p:cTn id="19" dur="500" fill="hold"/>
                                        <p:tgtEl>
                                          <p:spTgt spid="104868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4868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48689">
                                            <p:txEl>
                                              <p:pRg st="2" end="2"/>
                                            </p:txEl>
                                          </p:spTgt>
                                        </p:tgtEl>
                                        <p:attrNameLst>
                                          <p:attrName>style.visibility</p:attrName>
                                        </p:attrNameLst>
                                      </p:cBhvr>
                                      <p:to>
                                        <p:strVal val="visible"/>
                                      </p:to>
                                    </p:set>
                                    <p:anim calcmode="lin" valueType="num">
                                      <p:cBhvr additive="base">
                                        <p:cTn id="25" dur="500" fill="hold"/>
                                        <p:tgtEl>
                                          <p:spTgt spid="104868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4868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48689">
                                            <p:txEl>
                                              <p:pRg st="3" end="3"/>
                                            </p:txEl>
                                          </p:spTgt>
                                        </p:tgtEl>
                                        <p:attrNameLst>
                                          <p:attrName>style.visibility</p:attrName>
                                        </p:attrNameLst>
                                      </p:cBhvr>
                                      <p:to>
                                        <p:strVal val="visible"/>
                                      </p:to>
                                    </p:set>
                                    <p:anim calcmode="lin" valueType="num">
                                      <p:cBhvr additive="base">
                                        <p:cTn id="31" dur="500" fill="hold"/>
                                        <p:tgtEl>
                                          <p:spTgt spid="104868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4868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48689">
                                            <p:txEl>
                                              <p:pRg st="4" end="4"/>
                                            </p:txEl>
                                          </p:spTgt>
                                        </p:tgtEl>
                                        <p:attrNameLst>
                                          <p:attrName>style.visibility</p:attrName>
                                        </p:attrNameLst>
                                      </p:cBhvr>
                                      <p:to>
                                        <p:strVal val="visible"/>
                                      </p:to>
                                    </p:set>
                                    <p:anim calcmode="lin" valueType="num">
                                      <p:cBhvr additive="base">
                                        <p:cTn id="37" dur="500" fill="hold"/>
                                        <p:tgtEl>
                                          <p:spTgt spid="104868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4868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89" grpId="0" build="p" bldLvl="5"/>
      <p:bldP spid="104869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4" name="Title 1"/>
          <p:cNvSpPr>
            <a:spLocks noGrp="1"/>
          </p:cNvSpPr>
          <p:nvPr>
            <p:ph type="title"/>
          </p:nvPr>
        </p:nvSpPr>
        <p:spPr>
          <a:xfrm>
            <a:off x="762000" y="123190"/>
            <a:ext cx="7772400" cy="429895"/>
          </a:xfrm>
        </p:spPr>
        <p:txBody>
          <a:bodyPr/>
          <a:lstStyle/>
          <a:p>
            <a:r>
              <a:rPr lang="en-US" sz="2800" b="1"/>
              <a:t>Cont....: View of Human Nature</a:t>
            </a:r>
          </a:p>
        </p:txBody>
      </p:sp>
      <p:sp>
        <p:nvSpPr>
          <p:cNvPr id="1048695" name="Content Placeholder 2"/>
          <p:cNvSpPr>
            <a:spLocks noGrp="1"/>
          </p:cNvSpPr>
          <p:nvPr>
            <p:ph idx="1"/>
          </p:nvPr>
        </p:nvSpPr>
        <p:spPr>
          <a:xfrm>
            <a:off x="81915" y="506095"/>
            <a:ext cx="9018905" cy="6142990"/>
          </a:xfrm>
        </p:spPr>
        <p:txBody>
          <a:bodyPr/>
          <a:lstStyle/>
          <a:p>
            <a:r>
              <a:rPr lang="en-US" sz="2400" dirty="0"/>
              <a:t>Human nature is basically deterministic.  To Freud behavior is determined by irrational forces, unconscious motivations, and biological and instinctual drives. These evolve through key psychosexual stages in the first 6 years of life. </a:t>
            </a:r>
          </a:p>
          <a:p>
            <a:r>
              <a:rPr lang="en-US" sz="2400" dirty="0"/>
              <a:t>Instincts are central to the Freudian approach. Libido refers to the energy of all life instincts. Instincts serve the purpose of the survival of the individual and the human race. They are oriented toward growth, development, and creativity. Libido is a source of motivation that encompasses sexual energy but goes beyond it. All pleasurable acts are included  as part of life instincts. The goal of much of life is viewed as gaining pleasure and avoiding pain. </a:t>
            </a:r>
          </a:p>
          <a:p>
            <a:r>
              <a:rPr lang="en-US" sz="2400" dirty="0"/>
              <a:t>Death instincts are the aggressive drive in humankind-Evident when people manifest through their behavior an unconscious wish to die or to hurt themselves or others. Managing this aggressive drive is a major challenge to the human race. </a:t>
            </a:r>
          </a:p>
        </p:txBody>
      </p:sp>
      <p:sp>
        <p:nvSpPr>
          <p:cNvPr id="1048696"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fld id="{749F4945-98F7-4E96-A205-9ABBFDF69BDC}" type="datetime1">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7" name="Title 1"/>
          <p:cNvSpPr>
            <a:spLocks noGrp="1"/>
          </p:cNvSpPr>
          <p:nvPr>
            <p:ph type="title"/>
          </p:nvPr>
        </p:nvSpPr>
        <p:spPr/>
        <p:txBody>
          <a:bodyPr vert="horz" wrap="square" lIns="91440" tIns="45720" rIns="91440" bIns="45720" anchor="b" anchorCtr="0"/>
          <a:lstStyle/>
          <a:p>
            <a:r>
              <a:rPr lang="en-US" altLang="en-US" dirty="0"/>
              <a:t>B. Structure of personality</a:t>
            </a:r>
          </a:p>
        </p:txBody>
      </p:sp>
      <p:sp>
        <p:nvSpPr>
          <p:cNvPr id="1048698" name="Content Placeholder 2"/>
          <p:cNvSpPr>
            <a:spLocks noGrp="1"/>
          </p:cNvSpPr>
          <p:nvPr>
            <p:ph idx="1"/>
          </p:nvPr>
        </p:nvSpPr>
        <p:spPr>
          <a:xfrm>
            <a:off x="160020" y="1010920"/>
            <a:ext cx="8730615" cy="550418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400" b="0" i="0" u="none" strike="noStrike" kern="1200" cap="none" spc="0" normalizeH="0" baseline="0" noProof="0" dirty="0">
                <a:ln>
                  <a:noFill/>
                </a:ln>
                <a:solidFill>
                  <a:schemeClr val="bg1"/>
                </a:solidFill>
                <a:effectLst/>
                <a:uLnTx/>
                <a:uFillTx/>
                <a:latin typeface="+mn-lt"/>
                <a:ea typeface="+mn-ea"/>
                <a:cs typeface="+mn-cs"/>
              </a:rPr>
              <a:t>Personality consists of 3 systems namely the id, ego &amp; superego.</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400" b="0" i="0" u="none" strike="noStrike" kern="1200" cap="none" spc="0" normalizeH="0" baseline="0" noProof="0" dirty="0">
                <a:ln>
                  <a:noFill/>
                </a:ln>
                <a:solidFill>
                  <a:schemeClr val="bg1"/>
                </a:solidFill>
                <a:effectLst/>
                <a:uLnTx/>
                <a:uFillTx/>
                <a:latin typeface="+mn-lt"/>
                <a:ea typeface="+mn-ea"/>
                <a:cs typeface="+mn-cs"/>
              </a:rPr>
              <a:t>One’s personality functions as a whole rather than as three discrete segments. From the orthodox Freudian perspective – humans are viewed as energy systems.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400" b="0" i="0" u="none" strike="noStrike" kern="1200" cap="none" spc="0" normalizeH="0" baseline="0" noProof="0" dirty="0">
                <a:ln>
                  <a:noFill/>
                </a:ln>
                <a:solidFill>
                  <a:schemeClr val="bg1"/>
                </a:solidFill>
                <a:effectLst/>
                <a:uLnTx/>
                <a:uFillTx/>
                <a:latin typeface="+mn-lt"/>
                <a:ea typeface="+mn-ea"/>
                <a:cs typeface="+mn-cs"/>
              </a:rPr>
              <a:t>The dynamics of personality consist of the ways in which psychic energy is distributed to the 3 systems.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400" b="0" i="0" u="none" strike="noStrike" kern="1200" cap="none" spc="0" normalizeH="0" baseline="0" noProof="0" dirty="0">
                <a:ln>
                  <a:noFill/>
                </a:ln>
                <a:solidFill>
                  <a:schemeClr val="bg1"/>
                </a:solidFill>
                <a:effectLst/>
                <a:uLnTx/>
                <a:uFillTx/>
                <a:latin typeface="+mn-lt"/>
                <a:ea typeface="+mn-ea"/>
                <a:cs typeface="+mn-cs"/>
              </a:rPr>
              <a:t>The amount of energy one has is limited, therefore, one system gains control over available energy at the expense of the other two systems. Behavior is determined by this psychic energy.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lang="en-US" sz="2400" noProof="0" dirty="0">
                <a:ln>
                  <a:noFill/>
                </a:ln>
                <a:effectLst/>
                <a:uLnTx/>
                <a:uFillTx/>
                <a:sym typeface="+mn-ea"/>
              </a:rPr>
              <a:t>What structure of personality is going to express itself is determined by the system that accesses the Intra-psychic energy.</a:t>
            </a:r>
            <a:endParaRPr kumimoji="0" lang="en-US" sz="2400" b="0" i="0" u="none" strike="noStrike" kern="1200" cap="none" spc="0" normalizeH="0" baseline="0" noProof="0" dirty="0">
              <a:ln>
                <a:noFill/>
              </a:ln>
              <a:solidFill>
                <a:schemeClr val="bg1"/>
              </a:solidFill>
              <a:effectLst/>
              <a:uLnTx/>
              <a:uFillTx/>
              <a:latin typeface="+mn-lt"/>
              <a:ea typeface="+mn-ea"/>
              <a:cs typeface="+mn-cs"/>
            </a:endParaRPr>
          </a:p>
        </p:txBody>
      </p:sp>
      <p:sp>
        <p:nvSpPr>
          <p:cNvPr id="1048699"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00"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8</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1" name="Content Placeholder 2"/>
          <p:cNvSpPr>
            <a:spLocks noGrp="1"/>
          </p:cNvSpPr>
          <p:nvPr>
            <p:ph idx="1"/>
          </p:nvPr>
        </p:nvSpPr>
        <p:spPr>
          <a:xfrm>
            <a:off x="152400" y="175895"/>
            <a:ext cx="8763000" cy="6224905"/>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Structure of Personality</a:t>
            </a: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1"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i</a:t>
            </a:r>
            <a:r>
              <a:rPr kumimoji="0" lang="en-US" sz="2800" b="1"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“ID” – Biological Component.</a:t>
            </a:r>
            <a:endParaRPr kumimoji="0" lang="en-US" sz="2800" b="0"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Tx/>
              <a:buBlip>
                <a:blip r:embed="rId3"/>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Comes from German word “</a:t>
            </a:r>
            <a:r>
              <a:rPr kumimoji="0" lang="en-US" sz="2800" b="0" i="0" u="none" strike="noStrike" kern="1200" cap="none" spc="0" normalizeH="0" baseline="0" noProof="0" dirty="0" err="1">
                <a:ln>
                  <a:noFill/>
                </a:ln>
                <a:solidFill>
                  <a:schemeClr val="bg1"/>
                </a:solidFill>
                <a:effectLst/>
                <a:uLnTx/>
                <a:uFillTx/>
                <a:latin typeface="Times New Roman" panose="02020603050405020304" pitchFamily="18" charset="0"/>
                <a:cs typeface="Times New Roman" panose="02020603050405020304" pitchFamily="18" charset="0"/>
              </a:rPr>
              <a:t>es</a:t>
            </a: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it.</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3"/>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It is made up of our Natural biological instincts &amp; is the original system of personality at birth.</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3"/>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It is blind, illogical “and spoilt”. Demands immediate gratification but</a:t>
            </a:r>
            <a:r>
              <a:rPr kumimoji="0" lang="en-US" sz="2800" b="0" i="0" u="none" strike="noStrike" kern="1200" cap="none" spc="0" normalizeH="0" noProof="0" dirty="0">
                <a:ln>
                  <a:noFill/>
                </a:ln>
                <a:solidFill>
                  <a:schemeClr val="bg1"/>
                </a:solidFill>
                <a:effectLst/>
                <a:uLnTx/>
                <a:uFillTx/>
                <a:latin typeface="Times New Roman" panose="02020603050405020304" pitchFamily="18" charset="0"/>
                <a:cs typeface="Times New Roman" panose="02020603050405020304" pitchFamily="18" charset="0"/>
              </a:rPr>
              <a:t> coz of </a:t>
            </a:r>
            <a:r>
              <a:rPr lang="en-US" sz="2800" dirty="0">
                <a:latin typeface="Times New Roman" panose="02020603050405020304" pitchFamily="18" charset="0"/>
                <a:cs typeface="Times New Roman" panose="02020603050405020304" pitchFamily="18" charset="0"/>
              </a:rPr>
              <a:t>because of the constraints placed on us by society and the need for civilized behavior. </a:t>
            </a:r>
            <a:endPar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Tx/>
              <a:buBlip>
                <a:blip r:embed="rId3"/>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The id avoids tension and instead operates on the “Pleasure Principle”.</a:t>
            </a:r>
          </a:p>
          <a:p>
            <a:r>
              <a:rPr lang="en-US" sz="2800" dirty="0">
                <a:latin typeface="Times New Roman" panose="02020603050405020304" pitchFamily="18" charset="0"/>
                <a:cs typeface="Times New Roman" panose="02020603050405020304" pitchFamily="18" charset="0"/>
              </a:rPr>
              <a:t>The Id is the repository of all our impulses, especially those relating to sex and aggression. </a:t>
            </a:r>
            <a:endPar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Tx/>
              <a:buSzPct val="90000"/>
              <a:buFontTx/>
              <a:buNone/>
            </a:pPr>
            <a:endPar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1048702"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03"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9</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7" name="Content Placeholder 2"/>
          <p:cNvSpPr>
            <a:spLocks noGrp="1"/>
          </p:cNvSpPr>
          <p:nvPr>
            <p:ph idx="1"/>
          </p:nvPr>
        </p:nvSpPr>
        <p:spPr>
          <a:xfrm>
            <a:off x="76200" y="123190"/>
            <a:ext cx="8915400" cy="6430645"/>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Structure of Personality</a:t>
            </a: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ii)The Ego – Intellectual Component.</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It develops a child interacts with the world. The ego postpones the discharge of energy until an appropriate situation.</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Deals with external world – the executive arm of the body.</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It mediates between the blind impulses of the ID and the moralistic promptings of the superego.</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It operates on the reality Principle-weighs the costs and benefits of an action before deciding to act on or abandon impulses</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endPar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Tx/>
              <a:buSzPct val="90000"/>
              <a:buFontTx/>
              <a:buNone/>
            </a:pPr>
            <a:endPar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1048708"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09"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10</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0" name="Content Placeholder 2"/>
          <p:cNvSpPr>
            <a:spLocks noGrp="1"/>
          </p:cNvSpPr>
          <p:nvPr>
            <p:ph idx="1"/>
          </p:nvPr>
        </p:nvSpPr>
        <p:spPr>
          <a:xfrm>
            <a:off x="152400" y="191069"/>
            <a:ext cx="8839200" cy="6438331"/>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b) Structure of Personality</a:t>
            </a: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iii) The Superego – Social Component</a:t>
            </a:r>
            <a:r>
              <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Strives to act in a moral, socially appropriate manner and directly </a:t>
            </a: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contradicts the instant self-gratification desire of the id.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Consists of one’s internalized ideals, morals, and ethics acquired from one’s parents and from society (Cherry, 2010).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Helps an individual conform to societal norms by encouraging him or her to behave in socially constructed moral and civilized ways.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Present in the conscious, preconscious, and unconscious. This is the last component of personality to develop, emerging around age 5.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The judicial arm. There are two parts to the superego: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Ego-ideal,</a:t>
            </a: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which includes the rules and standards for good behaviors. These behaviors include those that are approved of by parental and other authority figures. </a:t>
            </a:r>
          </a:p>
        </p:txBody>
      </p:sp>
      <p:sp>
        <p:nvSpPr>
          <p:cNvPr id="1048711"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12"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11</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5" name="Content Placeholder 2"/>
          <p:cNvSpPr>
            <a:spLocks noGrp="1"/>
          </p:cNvSpPr>
          <p:nvPr>
            <p:ph idx="1"/>
          </p:nvPr>
        </p:nvSpPr>
        <p:spPr>
          <a:xfrm>
            <a:off x="152400" y="161925"/>
            <a:ext cx="8839200" cy="6391275"/>
          </a:xfrm>
        </p:spPr>
        <p:txBody>
          <a:bodyPr vert="horz" wrap="square" lIns="91440" tIns="45720" rIns="91440" bIns="45720" anchor="t" anchorCtr="0"/>
          <a:lstStyle/>
          <a:p>
            <a:pPr marL="457200" indent="-457200">
              <a:buFont typeface="Wingdings" panose="05000000000000000000" charset="0"/>
              <a:buChar char="§"/>
            </a:pPr>
            <a:r>
              <a:rPr lang="en-US" altLang="en-US" sz="2800" dirty="0">
                <a:latin typeface="Times New Roman" panose="02020603050405020304" pitchFamily="18" charset="0"/>
                <a:cs typeface="Times New Roman" panose="02020603050405020304" pitchFamily="18" charset="0"/>
              </a:rPr>
              <a:t>Obeying these rules leads to feelings of pride, value, and accomplishment. </a:t>
            </a:r>
          </a:p>
          <a:p>
            <a:pPr marL="457200" indent="-457200">
              <a:buFont typeface="Wingdings" panose="05000000000000000000" charset="0"/>
              <a:buChar char="§"/>
            </a:pPr>
            <a:r>
              <a:rPr lang="en-US" altLang="en-US" sz="2800" dirty="0">
                <a:solidFill>
                  <a:srgbClr val="FF0000"/>
                </a:solidFill>
                <a:latin typeface="Times New Roman" panose="02020603050405020304" pitchFamily="18" charset="0"/>
                <a:cs typeface="Times New Roman" panose="02020603050405020304" pitchFamily="18" charset="0"/>
              </a:rPr>
              <a:t>Conscience</a:t>
            </a:r>
            <a:r>
              <a:rPr lang="en-US" altLang="en-US" sz="2800" dirty="0">
                <a:latin typeface="Times New Roman" panose="02020603050405020304" pitchFamily="18" charset="0"/>
                <a:cs typeface="Times New Roman" panose="02020603050405020304" pitchFamily="18" charset="0"/>
              </a:rPr>
              <a:t>-This includes information about things that are viewed as bad by parents and society. These behaviors are often forbidden and lead to bad consequences, punishments, or feelings of guilt and remorse (Cherry, 2010).</a:t>
            </a:r>
          </a:p>
          <a:p>
            <a:pPr marL="457200" indent="-457200">
              <a:buFont typeface="Wingdings" panose="05000000000000000000" charset="0"/>
              <a:buChar char="§"/>
            </a:pPr>
            <a:r>
              <a:rPr lang="en-US" altLang="en-US" sz="2800" dirty="0">
                <a:latin typeface="Times New Roman" panose="02020603050405020304" pitchFamily="18" charset="0"/>
                <a:cs typeface="Times New Roman" panose="02020603050405020304" pitchFamily="18" charset="0"/>
              </a:rPr>
              <a:t>Super ego acts on moral principle...Strives for perfection and exellence.</a:t>
            </a:r>
          </a:p>
          <a:p>
            <a:pPr marL="457200" indent="-457200">
              <a:buNone/>
            </a:pPr>
            <a:endParaRPr lang="en-US" altLang="en-US" sz="2800" dirty="0">
              <a:latin typeface="Times New Roman" panose="02020603050405020304" pitchFamily="18" charset="0"/>
              <a:ea typeface="Times New Roman" panose="02020603050405020304" pitchFamily="18" charset="0"/>
            </a:endParaRPr>
          </a:p>
        </p:txBody>
      </p:sp>
      <p:sp>
        <p:nvSpPr>
          <p:cNvPr id="1048716"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17" name="Slide Number Placeholder 4"/>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12</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8" name="Content Placeholder 2"/>
          <p:cNvSpPr>
            <a:spLocks noGrp="1"/>
          </p:cNvSpPr>
          <p:nvPr>
            <p:ph idx="1"/>
          </p:nvPr>
        </p:nvSpPr>
        <p:spPr>
          <a:xfrm>
            <a:off x="152400" y="201930"/>
            <a:ext cx="8839200" cy="635127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(C) Conscious and the Unconscious</a:t>
            </a:r>
            <a:endParaRPr kumimoji="0" lang="en-US" sz="28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Tx/>
              <a:buBlip>
                <a:blip r:embed="rId3"/>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It is Freud’s greatest contribution.</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3"/>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The unconscious mind includes repressed experiences, wishes, desires, and feelings the individual is not actively aware of.</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3"/>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The unconscious develops from very early age and is made up of the parental injunctions and unpleasant experiences.</a:t>
            </a:r>
          </a:p>
          <a:p>
            <a:pPr marL="0" marR="0" lvl="0" indent="0" algn="l" defTabSz="914400" rtl="0" eaLnBrk="0" fontAlgn="base" latinLnBrk="0" hangingPunct="0">
              <a:lnSpc>
                <a:spcPct val="100000"/>
              </a:lnSpc>
              <a:spcBef>
                <a:spcPct val="20000"/>
              </a:spcBef>
              <a:spcAft>
                <a:spcPct val="0"/>
              </a:spcAft>
              <a:buClrTx/>
              <a:buSzPct val="90000"/>
              <a:buFontTx/>
              <a:buNone/>
            </a:pP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1048719"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20"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13</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3" name="Title 1"/>
          <p:cNvSpPr>
            <a:spLocks noGrp="1"/>
          </p:cNvSpPr>
          <p:nvPr>
            <p:ph type="title"/>
          </p:nvPr>
        </p:nvSpPr>
        <p:spPr/>
        <p:txBody>
          <a:bodyPr vert="horz" wrap="square" lIns="91440" tIns="45720" rIns="91440" bIns="45720" numCol="1" anchor="b" anchorCtr="0" compatLnSpc="1"/>
          <a:lstStyle/>
          <a:p>
            <a:pPr marL="0" marR="0" lvl="0" indent="0" algn="ctr" defTabSz="914400" rtl="0" eaLnBrk="0" fontAlgn="base" latinLnBrk="0" hangingPunct="0">
              <a:lnSpc>
                <a:spcPct val="100000"/>
              </a:lnSpc>
              <a:spcBef>
                <a:spcPct val="0"/>
              </a:spcBef>
              <a:spcAft>
                <a:spcPct val="0"/>
              </a:spcAft>
              <a:buClrTx/>
              <a:buSzTx/>
              <a:buFontTx/>
              <a:buNone/>
              <a:tabLst>
                <a:tab pos="1023620" algn="l"/>
              </a:tabLst>
            </a:pPr>
            <a:r>
              <a:rPr kumimoji="0" lang="en-US" sz="3200" b="0" i="0" u="none" strike="noStrike" kern="1200" cap="none" spc="0" normalizeH="0" baseline="0" noProof="0" dirty="0">
                <a:ln>
                  <a:noFill/>
                </a:ln>
                <a:solidFill>
                  <a:schemeClr val="tx2">
                    <a:lumMod val="40000"/>
                    <a:lumOff val="60000"/>
                  </a:schemeClr>
                </a:solidFill>
                <a:effectLst/>
                <a:uLnTx/>
                <a:uFillTx/>
                <a:latin typeface="Times New Roman" panose="02020603050405020304" pitchFamily="18" charset="0"/>
                <a:ea typeface="+mj-ea"/>
                <a:cs typeface="Times New Roman" panose="02020603050405020304" pitchFamily="18" charset="0"/>
              </a:rPr>
              <a:t>KEY CONCEPTS</a:t>
            </a:r>
            <a:endParaRPr kumimoji="0" lang="en-US" sz="3200" b="0" i="0" u="none" strike="noStrike" kern="1200" cap="none" spc="0" normalizeH="0" baseline="0" noProof="0" dirty="0">
              <a:ln>
                <a:noFill/>
              </a:ln>
              <a:solidFill>
                <a:schemeClr val="tx2"/>
              </a:solidFill>
              <a:effectLst/>
              <a:uLnTx/>
              <a:uFillTx/>
              <a:latin typeface="Times New Roman" panose="02020603050405020304" pitchFamily="18" charset="0"/>
              <a:ea typeface="+mj-ea"/>
              <a:cs typeface="Times New Roman" panose="02020603050405020304" pitchFamily="18" charset="0"/>
            </a:endParaRPr>
          </a:p>
        </p:txBody>
      </p:sp>
      <p:sp>
        <p:nvSpPr>
          <p:cNvPr id="1048724" name="Content Placeholder 2"/>
          <p:cNvSpPr>
            <a:spLocks noGrp="1"/>
          </p:cNvSpPr>
          <p:nvPr>
            <p:ph idx="1"/>
          </p:nvPr>
        </p:nvSpPr>
        <p:spPr>
          <a:xfrm>
            <a:off x="152400" y="762000"/>
            <a:ext cx="8839200" cy="579120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(D) Anxiety</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Anxiety is a state of </a:t>
            </a:r>
            <a:r>
              <a:rPr kumimoji="0" lang="en-US" sz="2800" b="0" i="1"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tension</a:t>
            </a: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that prompts one to do something.</a:t>
            </a:r>
            <a:endPar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It is caused by a sense of impending danger.</a:t>
            </a:r>
            <a:endPar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Anxiety results from the conflict between the components that make up personality i.e. the id, the ego and the super ego.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There are three main types of anxiety:</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1048725"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26"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14</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7" name="Content Placeholder 2"/>
          <p:cNvSpPr>
            <a:spLocks noGrp="1"/>
          </p:cNvSpPr>
          <p:nvPr>
            <p:ph idx="1"/>
          </p:nvPr>
        </p:nvSpPr>
        <p:spPr>
          <a:xfrm>
            <a:off x="152400" y="176530"/>
            <a:ext cx="8915400" cy="645287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Anxiety</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Neurotic Anxiety: </a:t>
            </a:r>
            <a:r>
              <a:rPr kumimoji="0" lang="en-US" sz="28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Its the fear that the instincts will get out of hand and cause one to do something for which one will be punished.</a:t>
            </a:r>
            <a:r>
              <a:rPr kumimoji="0" lang="en-US" sz="2800"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Results from conflict between id/ego. It is when the “Id” impulse seeks expression / getting out of control .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Reality Anxiety: </a:t>
            </a:r>
            <a:r>
              <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R</a:t>
            </a: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esults from external threat or danger </a:t>
            </a:r>
            <a:r>
              <a:rPr kumimoji="0" lang="en-US" sz="2800" b="0" i="1"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to</a:t>
            </a: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the ego- real and present danger.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Moral Anxiety: </a:t>
            </a: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Results from </a:t>
            </a: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conflict </a:t>
            </a: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between Id/Superego. Moral anxiety is the fear of one’s own conscience. People with well developed conscience tend to feel guilty when they do something contrary to their moral code</a:t>
            </a:r>
          </a:p>
          <a:p>
            <a:pPr marL="0" marR="0" lvl="0" indent="0" algn="l" defTabSz="914400" rtl="0" eaLnBrk="0" fontAlgn="base" latinLnBrk="0" hangingPunct="0">
              <a:lnSpc>
                <a:spcPct val="100000"/>
              </a:lnSpc>
              <a:spcBef>
                <a:spcPct val="20000"/>
              </a:spcBef>
              <a:spcAft>
                <a:spcPct val="0"/>
              </a:spcAft>
              <a:buClrTx/>
              <a:buSzPct val="90000"/>
              <a:buFontTx/>
              <a:buNone/>
            </a:pPr>
            <a:endPar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1048728"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29"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15</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0" name="Content Placeholder 2"/>
          <p:cNvSpPr>
            <a:spLocks noGrp="1"/>
          </p:cNvSpPr>
          <p:nvPr>
            <p:ph idx="1"/>
          </p:nvPr>
        </p:nvSpPr>
        <p:spPr>
          <a:xfrm>
            <a:off x="142875" y="139700"/>
            <a:ext cx="8848725" cy="648970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(E) Ego-Defense Mechanism</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Conflict between the personality structures can overwhelm the ego system such that the individual results to distorting reality in order to cope.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Protect the individual from experiencing anxiety and guilt provoked by the discord between the id and superego.</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a:t>
            </a:r>
            <a:r>
              <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Shield the mind against feelings and thoughts that are interpreted by the mind as inappropriate, unwanted, or uncomfortable.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Are normal behaviors that can have adaptive value provided they do not become a style of life that enables the individual to avoid facing reality.  They include;</a:t>
            </a:r>
          </a:p>
        </p:txBody>
      </p:sp>
      <p:sp>
        <p:nvSpPr>
          <p:cNvPr id="1048731"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32"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16</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3" name="Content Placeholder 2"/>
          <p:cNvSpPr>
            <a:spLocks noGrp="1"/>
          </p:cNvSpPr>
          <p:nvPr>
            <p:ph idx="1"/>
          </p:nvPr>
        </p:nvSpPr>
        <p:spPr>
          <a:xfrm>
            <a:off x="152400" y="245745"/>
            <a:ext cx="8839200" cy="6155055"/>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3200" b="1" i="0" u="none" strike="noStrike" kern="1200" cap="none" spc="0" normalizeH="0" baseline="0" noProof="0" dirty="0">
                <a:ln>
                  <a:noFill/>
                </a:ln>
                <a:solidFill>
                  <a:srgbClr val="FFFF00"/>
                </a:solidFill>
                <a:effectLst/>
                <a:uLnTx/>
                <a:uFillTx/>
                <a:latin typeface="Bookman Old Style" panose="02050604050505020204" pitchFamily="18" charset="0"/>
                <a:ea typeface="+mn-ea"/>
                <a:cs typeface="+mn-cs"/>
              </a:rPr>
              <a:t> </a:t>
            </a:r>
            <a:r>
              <a:rPr kumimoji="0" lang="en-US" sz="2800" b="1" i="0" u="none" strike="noStrike" kern="1200" cap="none" spc="0" normalizeH="0" baseline="0" noProof="0" dirty="0">
                <a:ln>
                  <a:noFill/>
                </a:ln>
                <a:solidFill>
                  <a:srgbClr val="FFFF00"/>
                </a:solidFill>
                <a:effectLst/>
                <a:uLnTx/>
                <a:uFillTx/>
                <a:latin typeface="Bookman Old Style" panose="02050604050505020204" pitchFamily="18" charset="0"/>
                <a:ea typeface="+mn-ea"/>
                <a:cs typeface="+mn-cs"/>
              </a:rPr>
              <a:t>Ego Defense mechanisms</a:t>
            </a: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Repression: </a:t>
            </a:r>
            <a:r>
              <a:rPr kumimoji="0" 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mn-cs"/>
              </a:rPr>
              <a:t>Is the unconscious/involuntary exclusion from consciousness thoughts, experiences and feelings mostly of pain (psychological). It is the basis of many other defenses through which threatening or painful thoughts and feelings are excluded from awareness. It is assumed that most of the painful events of the first 5 or 6years of life are buried, yet these events do influence later behavior</a:t>
            </a: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Suppression: </a:t>
            </a:r>
            <a:r>
              <a:rPr kumimoji="0" 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mn-cs"/>
              </a:rPr>
              <a:t>It is same as for repression but consciously done.</a:t>
            </a:r>
          </a:p>
          <a:p>
            <a:pPr marL="0" marR="0" lvl="0" indent="0" algn="l" defTabSz="914400" rtl="0" eaLnBrk="0" fontAlgn="base" latinLnBrk="0" hangingPunct="0">
              <a:lnSpc>
                <a:spcPct val="100000"/>
              </a:lnSpc>
              <a:spcBef>
                <a:spcPct val="20000"/>
              </a:spcBef>
              <a:spcAft>
                <a:spcPct val="0"/>
              </a:spcAft>
              <a:buClrTx/>
              <a:buSzPct val="90000"/>
              <a:buFontTx/>
              <a:buNone/>
            </a:pPr>
            <a:endParaRPr kumimoji="0" lang="en-US" sz="2800" b="0" i="0" u="none" strike="noStrike" kern="1200" cap="none" spc="0" normalizeH="0" baseline="0" noProof="0" dirty="0">
              <a:ln>
                <a:noFill/>
              </a:ln>
              <a:solidFill>
                <a:schemeClr val="bg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Pct val="90000"/>
              <a:buFontTx/>
              <a:buBlip>
                <a:blip r:embed="rId3"/>
              </a:buBlip>
            </a:pPr>
            <a:endParaRPr kumimoji="0" lang="en-US" sz="2800" b="0" i="0" u="none" strike="noStrike" kern="1200" cap="none" spc="0" normalizeH="0" baseline="0" noProof="0" dirty="0">
              <a:ln>
                <a:noFill/>
              </a:ln>
              <a:solidFill>
                <a:schemeClr val="bg1"/>
              </a:solidFill>
              <a:effectLst/>
              <a:uLnTx/>
              <a:uFillTx/>
              <a:latin typeface="+mn-lt"/>
              <a:ea typeface="+mn-ea"/>
              <a:cs typeface="+mn-cs"/>
            </a:endParaRPr>
          </a:p>
        </p:txBody>
      </p:sp>
      <p:sp>
        <p:nvSpPr>
          <p:cNvPr id="1048734"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35"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17</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9" name="Content Placeholder 2"/>
          <p:cNvSpPr>
            <a:spLocks noGrp="1"/>
          </p:cNvSpPr>
          <p:nvPr>
            <p:ph idx="1"/>
          </p:nvPr>
        </p:nvSpPr>
        <p:spPr>
          <a:xfrm>
            <a:off x="152400" y="137795"/>
            <a:ext cx="8839200" cy="6426778"/>
          </a:xfrm>
        </p:spPr>
        <p:txBody>
          <a:bodyPr vert="horz" wrap="square" lIns="91440" tIns="45720" rIns="91440" bIns="45720" anchor="t" anchorCtr="0"/>
          <a:lstStyle/>
          <a:p>
            <a:pPr marL="0" indent="0">
              <a:buNone/>
            </a:pPr>
            <a:r>
              <a:rPr lang="en-US" altLang="en-US" sz="2800" b="1" dirty="0">
                <a:solidFill>
                  <a:srgbClr val="FFFF00"/>
                </a:solidFill>
                <a:latin typeface="Times New Roman" panose="02020603050405020304" pitchFamily="18" charset="0"/>
                <a:cs typeface="Times New Roman" panose="02020603050405020304" pitchFamily="18" charset="0"/>
              </a:rPr>
              <a:t>Ego Defense mechanisms</a:t>
            </a:r>
          </a:p>
          <a:p>
            <a:pPr marL="0" indent="0">
              <a:buNone/>
            </a:pPr>
            <a:r>
              <a:rPr lang="en-US" altLang="en-US" sz="2800" b="1" dirty="0">
                <a:solidFill>
                  <a:srgbClr val="FF0000"/>
                </a:solidFill>
                <a:latin typeface="Times New Roman" panose="02020603050405020304" pitchFamily="18" charset="0"/>
                <a:cs typeface="Times New Roman" panose="02020603050405020304" pitchFamily="18" charset="0"/>
              </a:rPr>
              <a:t>Denial: </a:t>
            </a:r>
            <a:r>
              <a:rPr lang="en-US" altLang="en-US" sz="2800" dirty="0">
                <a:latin typeface="Times New Roman" panose="02020603050405020304" pitchFamily="18" charset="0"/>
                <a:cs typeface="Times New Roman" panose="02020603050405020304" pitchFamily="18" charset="0"/>
              </a:rPr>
              <a:t>Plays a similar role to that of repression, yet it generally operates at preconscious. It is a way of distorting what the individual thinks, feels or perceives in a traumatic situation. It consists of defending against anxiety by “closing ones eyes” to the existence of threatening reality. Its refusing to accept reality and acting as if a painful event, thought, or feeling did not exist. Considered one of the most primitive of the defense mechanisms because it is characteristic of very early childhood development.</a:t>
            </a:r>
          </a:p>
          <a:p>
            <a:pPr marL="0" indent="0">
              <a:buNone/>
            </a:pPr>
            <a:r>
              <a:rPr lang="en-US" altLang="en-US" sz="2800" b="1" dirty="0">
                <a:solidFill>
                  <a:srgbClr val="FF0000"/>
                </a:solidFill>
                <a:latin typeface="Times New Roman" panose="02020603050405020304" pitchFamily="18" charset="0"/>
                <a:cs typeface="Times New Roman" panose="02020603050405020304" pitchFamily="18" charset="0"/>
              </a:rPr>
              <a:t>Regression: </a:t>
            </a:r>
            <a:r>
              <a:rPr lang="en-US" altLang="en-US" sz="2800" dirty="0">
                <a:latin typeface="Times New Roman" panose="02020603050405020304" pitchFamily="18" charset="0"/>
                <a:cs typeface="Times New Roman" panose="02020603050405020304" pitchFamily="18" charset="0"/>
              </a:rPr>
              <a:t>The reverting of an individual behaviour to a level of functioning previously appropriate. </a:t>
            </a:r>
          </a:p>
          <a:p>
            <a:pPr marL="0" indent="0">
              <a:buNone/>
            </a:pPr>
            <a:endParaRPr lang="en-US" altLang="en-US" sz="2800" dirty="0"/>
          </a:p>
        </p:txBody>
      </p:sp>
      <p:sp>
        <p:nvSpPr>
          <p:cNvPr id="1048740"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41"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18</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5" name="Content Placeholder 2"/>
          <p:cNvSpPr>
            <a:spLocks noGrp="1"/>
          </p:cNvSpPr>
          <p:nvPr>
            <p:ph idx="1"/>
          </p:nvPr>
        </p:nvSpPr>
        <p:spPr>
          <a:xfrm>
            <a:off x="76200" y="125730"/>
            <a:ext cx="8915400" cy="6427470"/>
          </a:xfrm>
        </p:spPr>
        <p:txBody>
          <a:bodyPr vert="horz" wrap="square" lIns="91440" tIns="45720" rIns="91440" bIns="45720" anchor="t" anchorCtr="0"/>
          <a:lstStyle/>
          <a:p>
            <a:pPr marL="0" indent="0">
              <a:buNone/>
            </a:pPr>
            <a:r>
              <a:rPr sz="2800" b="1" dirty="0">
                <a:solidFill>
                  <a:srgbClr val="FFFF00"/>
                </a:solidFill>
                <a:latin typeface="Times New Roman" panose="02020603050405020304" pitchFamily="18" charset="0"/>
                <a:cs typeface="Times New Roman" panose="02020603050405020304" pitchFamily="18" charset="0"/>
              </a:rPr>
              <a:t>Ego Defense mechanisms</a:t>
            </a:r>
            <a:endParaRPr sz="2800" b="1" dirty="0">
              <a:solidFill>
                <a:srgbClr val="FF0000"/>
              </a:solidFill>
              <a:latin typeface="Times New Roman" panose="02020603050405020304" pitchFamily="18" charset="0"/>
              <a:cs typeface="Times New Roman" panose="02020603050405020304" pitchFamily="18" charset="0"/>
            </a:endParaRPr>
          </a:p>
          <a:p>
            <a:pPr marL="0" indent="0">
              <a:buNone/>
            </a:pPr>
            <a:r>
              <a:rPr sz="2800" b="1" dirty="0">
                <a:solidFill>
                  <a:srgbClr val="FF0000"/>
                </a:solidFill>
                <a:latin typeface="Times New Roman" panose="02020603050405020304" pitchFamily="18" charset="0"/>
                <a:cs typeface="Times New Roman" panose="02020603050405020304" pitchFamily="18" charset="0"/>
              </a:rPr>
              <a:t>Projection: </a:t>
            </a:r>
            <a:r>
              <a:rPr sz="2800" dirty="0">
                <a:latin typeface="Times New Roman" panose="02020603050405020304" pitchFamily="18" charset="0"/>
                <a:cs typeface="Times New Roman" panose="02020603050405020304" pitchFamily="18" charset="0"/>
              </a:rPr>
              <a:t>Attributing unacceptable impulses, feelings or wishes to someone or something else e.g. jealous husband who calls his wife unfaithful. Or  </a:t>
            </a:r>
            <a:r>
              <a:rPr sz="2800" dirty="0">
                <a:solidFill>
                  <a:srgbClr val="1A1A1A"/>
                </a:solidFill>
                <a:latin typeface="Times New Roman" panose="02020603050405020304" pitchFamily="18" charset="0"/>
                <a:cs typeface="Times New Roman" panose="02020603050405020304" pitchFamily="18" charset="0"/>
              </a:rPr>
              <a:t>an individual, threatened by his own angry feelings, accuses another of harbouring hostile thought</a:t>
            </a:r>
            <a:r>
              <a:rPr lang="en-US" sz="2800" dirty="0">
                <a:solidFill>
                  <a:srgbClr val="1A1A1A"/>
                </a:solidFill>
                <a:latin typeface="Times New Roman" panose="02020603050405020304" pitchFamily="18" charset="0"/>
                <a:cs typeface="Times New Roman" panose="02020603050405020304" pitchFamily="18" charset="0"/>
              </a:rPr>
              <a:t>.</a:t>
            </a:r>
            <a:endParaRPr sz="2800" b="1" dirty="0">
              <a:latin typeface="Times New Roman" panose="02020603050405020304" pitchFamily="18" charset="0"/>
              <a:cs typeface="Times New Roman" panose="02020603050405020304" pitchFamily="18" charset="0"/>
            </a:endParaRPr>
          </a:p>
          <a:p>
            <a:pPr marL="0" indent="0">
              <a:buNone/>
            </a:pPr>
            <a:r>
              <a:rPr sz="2800" b="1" dirty="0">
                <a:solidFill>
                  <a:srgbClr val="FF0000"/>
                </a:solidFill>
                <a:latin typeface="Times New Roman" panose="02020603050405020304" pitchFamily="18" charset="0"/>
                <a:cs typeface="Times New Roman" panose="02020603050405020304" pitchFamily="18" charset="0"/>
              </a:rPr>
              <a:t>Sublimation: The </a:t>
            </a:r>
            <a:r>
              <a:rPr sz="2800" dirty="0">
                <a:latin typeface="Times New Roman" panose="02020603050405020304" pitchFamily="18" charset="0"/>
                <a:cs typeface="Times New Roman" panose="02020603050405020304" pitchFamily="18" charset="0"/>
              </a:rPr>
              <a:t>Alteration/</a:t>
            </a:r>
            <a:r>
              <a:rPr sz="2800" dirty="0">
                <a:solidFill>
                  <a:srgbClr val="1A1A1A"/>
                </a:solidFill>
                <a:latin typeface="Times New Roman" panose="02020603050405020304" pitchFamily="18" charset="0"/>
                <a:cs typeface="Times New Roman" panose="02020603050405020304" pitchFamily="18" charset="0"/>
              </a:rPr>
              <a:t>diversion/deflection of instinctual drives, usually sexual ones, into noninstinctual channels. Psychoanalytic theory holds that the energy invested in sexual impulses can be shifted to the pursuit of more acceptable and even socially valuable achievements, such as artistic or scientific endeavours</a:t>
            </a:r>
            <a:r>
              <a:rPr lang="en-US" sz="2800" dirty="0">
                <a:solidFill>
                  <a:srgbClr val="1A1A1A"/>
                </a:solidFill>
                <a:latin typeface="Times New Roman" panose="02020603050405020304" pitchFamily="18" charset="0"/>
                <a:cs typeface="Times New Roman" panose="02020603050405020304" pitchFamily="18" charset="0"/>
              </a:rPr>
              <a:t>.</a:t>
            </a:r>
          </a:p>
        </p:txBody>
      </p:sp>
      <p:sp>
        <p:nvSpPr>
          <p:cNvPr id="1048746"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47"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19</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8" name="Title 1"/>
          <p:cNvSpPr>
            <a:spLocks noGrp="1"/>
          </p:cNvSpPr>
          <p:nvPr>
            <p:ph type="title"/>
          </p:nvPr>
        </p:nvSpPr>
        <p:spPr/>
        <p:txBody>
          <a:bodyPr vert="horz" wrap="square" lIns="91440" tIns="45720" rIns="91440" bIns="45720" numCol="1" anchor="b" anchorCtr="0" compatLnSpc="1"/>
          <a:lstStyle/>
          <a:p>
            <a:pPr marL="0" marR="0" lvl="0" indent="0" algn="ctr" defTabSz="914400" rtl="0" eaLnBrk="0" fontAlgn="base" latinLnBrk="0" hangingPunct="0">
              <a:lnSpc>
                <a:spcPct val="100000"/>
              </a:lnSpc>
              <a:spcBef>
                <a:spcPct val="0"/>
              </a:spcBef>
              <a:spcAft>
                <a:spcPct val="0"/>
              </a:spcAft>
              <a:buClrTx/>
              <a:buSzTx/>
              <a:buFontTx/>
              <a:buNone/>
              <a:tabLst>
                <a:tab pos="1023620" algn="l"/>
              </a:tabLst>
            </a:pPr>
            <a:r>
              <a:rPr kumimoji="0" lang="en-US" sz="3200" b="0" i="0" u="none" strike="noStrike" kern="1200" cap="none" spc="0" normalizeH="0" baseline="0" noProof="0" dirty="0">
                <a:ln>
                  <a:noFill/>
                </a:ln>
                <a:solidFill>
                  <a:schemeClr val="tx2">
                    <a:lumMod val="40000"/>
                    <a:lumOff val="60000"/>
                  </a:schemeClr>
                </a:solidFill>
                <a:effectLst/>
                <a:uLnTx/>
                <a:uFillTx/>
                <a:latin typeface="+mj-lt"/>
                <a:ea typeface="+mj-ea"/>
                <a:cs typeface="+mj-cs"/>
              </a:rPr>
              <a:t>KEY CONCEPTS</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1048749" name="Content Placeholder 2"/>
          <p:cNvSpPr>
            <a:spLocks noGrp="1"/>
          </p:cNvSpPr>
          <p:nvPr>
            <p:ph idx="1"/>
          </p:nvPr>
        </p:nvSpPr>
        <p:spPr>
          <a:xfrm>
            <a:off x="152400" y="866775"/>
            <a:ext cx="8839200" cy="5457825"/>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3200" b="1" i="0" u="none" strike="noStrike" kern="1200" cap="none" spc="0" normalizeH="0" baseline="0" noProof="0" dirty="0">
                <a:ln>
                  <a:noFill/>
                </a:ln>
                <a:solidFill>
                  <a:srgbClr val="FFFF00"/>
                </a:solidFill>
                <a:effectLst/>
                <a:uLnTx/>
                <a:uFillTx/>
                <a:latin typeface="Bookman Old Style" panose="02050604050505020204" pitchFamily="18" charset="0"/>
                <a:ea typeface="+mn-ea"/>
                <a:cs typeface="+mn-cs"/>
              </a:rPr>
              <a:t>Ego Defense mechanisms</a:t>
            </a:r>
            <a:endParaRPr kumimoji="0" lang="en-US" sz="32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endParaRP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32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Displacement</a:t>
            </a:r>
            <a:r>
              <a:rPr kumimoji="0" lang="en-US" sz="3200" b="0"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 </a:t>
            </a:r>
            <a:r>
              <a:rPr kumimoji="0" lang="en-US" sz="32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mn-cs"/>
              </a:rPr>
              <a:t>Shifting impulse directed towards an unacceptable and threatening(anxiety provoking) objects to a more acceptable and less threatening object. It may also involve directing energy to another safer target. E.g. A husband who gets dressed down by boss directing his anger towards wife…..and wife towards children.</a:t>
            </a:r>
          </a:p>
          <a:p>
            <a:pPr marL="0" marR="0" lvl="0" indent="0" algn="l" defTabSz="914400" rtl="0" eaLnBrk="0" fontAlgn="base" latinLnBrk="0" hangingPunct="0">
              <a:lnSpc>
                <a:spcPct val="100000"/>
              </a:lnSpc>
              <a:spcBef>
                <a:spcPct val="20000"/>
              </a:spcBef>
              <a:spcAft>
                <a:spcPct val="0"/>
              </a:spcAft>
              <a:buClrTx/>
              <a:buSzPct val="90000"/>
              <a:buFontTx/>
              <a:buNone/>
            </a:pPr>
            <a:endParaRPr kumimoji="0" lang="en-US" sz="3200" b="0" i="0" u="none" strike="noStrike" kern="1200" cap="none" spc="0" normalizeH="0" baseline="0" noProof="0" dirty="0">
              <a:ln>
                <a:noFill/>
              </a:ln>
              <a:solidFill>
                <a:schemeClr val="bg1"/>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3200" b="0" i="0" u="none" strike="noStrike" kern="1200" cap="none" spc="0" normalizeH="0" baseline="0" noProof="0" dirty="0">
                <a:ln>
                  <a:noFill/>
                </a:ln>
                <a:solidFill>
                  <a:schemeClr val="bg1"/>
                </a:solidFill>
                <a:effectLst/>
                <a:uLnTx/>
                <a:uFillTx/>
                <a:latin typeface="+mn-lt"/>
                <a:ea typeface="+mn-ea"/>
                <a:cs typeface="+mn-cs"/>
              </a:rPr>
              <a:t>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1048750"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51"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20</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2" name="Content Placeholder 2"/>
          <p:cNvSpPr>
            <a:spLocks noGrp="1"/>
          </p:cNvSpPr>
          <p:nvPr>
            <p:ph idx="1"/>
          </p:nvPr>
        </p:nvSpPr>
        <p:spPr>
          <a:xfrm>
            <a:off x="152400" y="173990"/>
            <a:ext cx="8839200" cy="630301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3200" b="1" i="0" u="none" strike="noStrike" kern="1200" cap="none" spc="0" normalizeH="0" baseline="0" noProof="0" dirty="0">
                <a:ln>
                  <a:noFill/>
                </a:ln>
                <a:solidFill>
                  <a:srgbClr val="FFFF00"/>
                </a:solidFill>
                <a:effectLst/>
                <a:uLnTx/>
                <a:uFillTx/>
                <a:latin typeface="Bookman Old Style" panose="02050604050505020204" pitchFamily="18" charset="0"/>
                <a:ea typeface="+mn-ea"/>
                <a:cs typeface="+mn-cs"/>
              </a:rPr>
              <a:t>Ego Defense mechanisms</a:t>
            </a: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3200" b="1" i="0" u="none" strike="noStrike" kern="1200" cap="none" spc="0" normalizeH="0" baseline="0" noProof="0" dirty="0">
                <a:ln>
                  <a:noFill/>
                </a:ln>
                <a:solidFill>
                  <a:srgbClr val="FF0000"/>
                </a:solidFill>
                <a:effectLst/>
                <a:uLnTx/>
                <a:uFillTx/>
                <a:latin typeface="Bookman Old Style" panose="02050604050505020204" pitchFamily="18" charset="0"/>
                <a:ea typeface="+mn-ea"/>
                <a:cs typeface="+mn-cs"/>
              </a:rPr>
              <a:t>Introjection: </a:t>
            </a:r>
            <a:r>
              <a:rPr kumimoji="0" lang="en-US" sz="32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mn-cs"/>
              </a:rPr>
              <a:t>Take up others value and standards wholesome without questioning. e.g. in concentration camps some of the prisoners dealt with overwhelming anxiety by accepting the values of the enemy through identification with aggressor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endParaRPr kumimoji="0" lang="en-US" sz="3200" b="0" i="0" u="none" strike="noStrike" kern="1200" cap="none" spc="0" normalizeH="0" baseline="0" noProof="0" dirty="0">
              <a:ln>
                <a:noFill/>
              </a:ln>
              <a:solidFill>
                <a:schemeClr val="bg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1048753"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54"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21</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5" name="Title 1"/>
          <p:cNvSpPr>
            <a:spLocks noGrp="1"/>
          </p:cNvSpPr>
          <p:nvPr>
            <p:ph type="title"/>
          </p:nvPr>
        </p:nvSpPr>
        <p:spPr>
          <a:xfrm>
            <a:off x="762000" y="76200"/>
            <a:ext cx="7772400" cy="533400"/>
          </a:xfrm>
        </p:spPr>
        <p:txBody>
          <a:bodyPr vert="horz" wrap="square" lIns="91440" tIns="45720" rIns="91440" bIns="45720" numCol="1" anchor="b" anchorCtr="0" compatLnSpc="1"/>
          <a:lstStyle/>
          <a:p>
            <a:pPr marL="0" marR="0" lvl="0" indent="0" algn="ctr" defTabSz="914400" rtl="0" eaLnBrk="0" fontAlgn="base" latinLnBrk="0" hangingPunct="0">
              <a:lnSpc>
                <a:spcPct val="100000"/>
              </a:lnSpc>
              <a:spcBef>
                <a:spcPct val="0"/>
              </a:spcBef>
              <a:spcAft>
                <a:spcPct val="0"/>
              </a:spcAft>
              <a:buClrTx/>
              <a:buSzTx/>
              <a:buFontTx/>
              <a:buNone/>
              <a:tabLst>
                <a:tab pos="1023620" algn="l"/>
              </a:tabLst>
            </a:pPr>
            <a:r>
              <a:rPr kumimoji="0" lang="en-US" sz="3200" b="1" i="0" u="none" strike="noStrike" kern="1200" cap="none" spc="0" normalizeH="0" baseline="0" noProof="0" dirty="0">
                <a:ln>
                  <a:noFill/>
                </a:ln>
                <a:solidFill>
                  <a:schemeClr val="tx2">
                    <a:lumMod val="40000"/>
                    <a:lumOff val="60000"/>
                  </a:schemeClr>
                </a:solidFill>
                <a:effectLst/>
                <a:uLnTx/>
                <a:uFillTx/>
                <a:latin typeface="Times New Roman" panose="02020603050405020304" pitchFamily="18" charset="0"/>
                <a:ea typeface="+mj-ea"/>
                <a:cs typeface="Times New Roman" panose="02020603050405020304" pitchFamily="18" charset="0"/>
              </a:rPr>
              <a:t>KEY CONCEPTS</a:t>
            </a:r>
            <a:endParaRPr kumimoji="0" lang="en-US" sz="3200" b="1" i="0" u="none" strike="noStrike" kern="1200" cap="none" spc="0" normalizeH="0" baseline="0" noProof="0" dirty="0">
              <a:ln>
                <a:noFill/>
              </a:ln>
              <a:solidFill>
                <a:schemeClr val="tx2"/>
              </a:solidFill>
              <a:effectLst/>
              <a:uLnTx/>
              <a:uFillTx/>
              <a:latin typeface="Times New Roman" panose="02020603050405020304" pitchFamily="18" charset="0"/>
              <a:ea typeface="+mj-ea"/>
              <a:cs typeface="Times New Roman" panose="02020603050405020304" pitchFamily="18" charset="0"/>
            </a:endParaRPr>
          </a:p>
        </p:txBody>
      </p:sp>
      <p:sp>
        <p:nvSpPr>
          <p:cNvPr id="1048756" name="Content Placeholder 2"/>
          <p:cNvSpPr>
            <a:spLocks noGrp="1"/>
          </p:cNvSpPr>
          <p:nvPr>
            <p:ph idx="1"/>
          </p:nvPr>
        </p:nvSpPr>
        <p:spPr>
          <a:xfrm>
            <a:off x="152400" y="609600"/>
            <a:ext cx="8839200" cy="594360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Ego Defense mechanisms</a:t>
            </a: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Compensation: </a:t>
            </a:r>
            <a:r>
              <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I</a:t>
            </a: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s a process of psychologically counterbalancing perceived weaknesses by emphasizing strength in other areas. Consists of masking perceived weakness or developing certain traits to make up for limitations. Can have direct </a:t>
            </a:r>
            <a:r>
              <a:rPr kumimoji="0" lang="en-US" sz="2800" b="0" i="0" u="none" strike="noStrike" kern="1200" cap="none" spc="0" normalizeH="0" baseline="0" noProof="0" dirty="0" err="1">
                <a:ln>
                  <a:noFill/>
                </a:ln>
                <a:solidFill>
                  <a:schemeClr val="bg1"/>
                </a:solidFill>
                <a:effectLst/>
                <a:uLnTx/>
                <a:uFillTx/>
                <a:latin typeface="Times New Roman" panose="02020603050405020304" pitchFamily="18" charset="0"/>
                <a:ea typeface="+mn-ea"/>
                <a:cs typeface="Times New Roman" panose="02020603050405020304" pitchFamily="18" charset="0"/>
              </a:rPr>
              <a:t>adjustive</a:t>
            </a: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value, and it can also be an attempt by the person to say “don’t see the ways in which I am inferior, but see me in my accomplishments. e.g. Academically weak student excelling in sports or drama.</a:t>
            </a:r>
            <a:endPar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3"/>
              </a:buBlip>
            </a:pPr>
            <a:endPar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Tx/>
              <a:buBlip>
                <a:blip r:embed="rId3"/>
              </a:buBlip>
            </a:pPr>
            <a:endParaRPr kumimoji="0" lang="en-US" sz="32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1048757"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58"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22</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2" name="Title 1"/>
          <p:cNvSpPr>
            <a:spLocks noGrp="1"/>
          </p:cNvSpPr>
          <p:nvPr>
            <p:ph type="title"/>
          </p:nvPr>
        </p:nvSpPr>
        <p:spPr>
          <a:xfrm>
            <a:off x="762000" y="76200"/>
            <a:ext cx="7772400" cy="533400"/>
          </a:xfrm>
        </p:spPr>
        <p:txBody>
          <a:bodyPr vert="horz" wrap="square" lIns="91440" tIns="45720" rIns="91440" bIns="45720" numCol="1" anchor="b" anchorCtr="0" compatLnSpc="1"/>
          <a:lstStyle/>
          <a:p>
            <a:pPr marL="0" marR="0" lvl="0" indent="0" algn="ctr" defTabSz="914400" rtl="0" eaLnBrk="0" fontAlgn="base" latinLnBrk="0" hangingPunct="0">
              <a:lnSpc>
                <a:spcPct val="100000"/>
              </a:lnSpc>
              <a:spcBef>
                <a:spcPct val="0"/>
              </a:spcBef>
              <a:spcAft>
                <a:spcPct val="0"/>
              </a:spcAft>
              <a:buClrTx/>
              <a:buSzTx/>
              <a:buFontTx/>
              <a:buNone/>
              <a:tabLst>
                <a:tab pos="1023620" algn="l"/>
              </a:tabLst>
            </a:pPr>
            <a:r>
              <a:rPr kumimoji="0" lang="en-US" sz="2800" b="1" i="0" u="none" strike="noStrike" kern="1200" cap="none" spc="0" normalizeH="0" baseline="0" noProof="0" dirty="0">
                <a:ln>
                  <a:noFill/>
                </a:ln>
                <a:solidFill>
                  <a:schemeClr val="tx2">
                    <a:lumMod val="40000"/>
                    <a:lumOff val="60000"/>
                  </a:schemeClr>
                </a:solidFill>
                <a:effectLst/>
                <a:uLnTx/>
                <a:uFillTx/>
                <a:latin typeface="Times New Roman" panose="02020603050405020304" pitchFamily="18" charset="0"/>
                <a:ea typeface="+mj-ea"/>
                <a:cs typeface="Times New Roman" panose="02020603050405020304" pitchFamily="18" charset="0"/>
              </a:rPr>
              <a:t>KEY CONCEPTS</a:t>
            </a:r>
            <a:endParaRPr kumimoji="0" lang="en-US" sz="2800" b="1" i="0" u="none" strike="noStrike" kern="1200" cap="none" spc="0" normalizeH="0" baseline="0" noProof="0" dirty="0">
              <a:ln>
                <a:noFill/>
              </a:ln>
              <a:solidFill>
                <a:schemeClr val="tx2"/>
              </a:solidFill>
              <a:effectLst/>
              <a:uLnTx/>
              <a:uFillTx/>
              <a:latin typeface="Times New Roman" panose="02020603050405020304" pitchFamily="18" charset="0"/>
              <a:ea typeface="+mj-ea"/>
              <a:cs typeface="Times New Roman" panose="02020603050405020304" pitchFamily="18" charset="0"/>
            </a:endParaRPr>
          </a:p>
        </p:txBody>
      </p:sp>
      <p:sp>
        <p:nvSpPr>
          <p:cNvPr id="1048763" name="Content Placeholder 2"/>
          <p:cNvSpPr>
            <a:spLocks noGrp="1"/>
          </p:cNvSpPr>
          <p:nvPr>
            <p:ph idx="1"/>
          </p:nvPr>
        </p:nvSpPr>
        <p:spPr>
          <a:xfrm>
            <a:off x="142875" y="609600"/>
            <a:ext cx="9001125" cy="5943600"/>
          </a:xfrm>
        </p:spPr>
        <p:txBody>
          <a:bodyPr vert="horz" wrap="square" lIns="91440" tIns="45720" rIns="91440" bIns="45720" anchor="t" anchorCtr="0"/>
          <a:lstStyle/>
          <a:p>
            <a:pPr marL="0" indent="0">
              <a:buNone/>
            </a:pPr>
            <a:r>
              <a:rPr lang="en-US" altLang="en-US" sz="2800" b="1" dirty="0">
                <a:solidFill>
                  <a:srgbClr val="FFFF00"/>
                </a:solidFill>
                <a:latin typeface="Times New Roman" panose="02020603050405020304" pitchFamily="18" charset="0"/>
                <a:cs typeface="Times New Roman" panose="02020603050405020304" pitchFamily="18" charset="0"/>
              </a:rPr>
              <a:t>Ego Defense mechanisms</a:t>
            </a:r>
          </a:p>
          <a:p>
            <a:pPr marL="0" indent="0">
              <a:buNone/>
            </a:pPr>
            <a:r>
              <a:rPr lang="en-US" altLang="en-US" sz="2800" b="1" dirty="0">
                <a:solidFill>
                  <a:srgbClr val="FF0000"/>
                </a:solidFill>
                <a:latin typeface="Times New Roman" panose="02020603050405020304" pitchFamily="18" charset="0"/>
                <a:cs typeface="Times New Roman" panose="02020603050405020304" pitchFamily="18" charset="0"/>
              </a:rPr>
              <a:t>Rationalization: </a:t>
            </a:r>
            <a:r>
              <a:rPr lang="en-US" altLang="en-US" sz="2800" dirty="0">
                <a:latin typeface="Times New Roman" panose="02020603050405020304" pitchFamily="18" charset="0"/>
                <a:cs typeface="Times New Roman" panose="02020603050405020304" pitchFamily="18" charset="0"/>
              </a:rPr>
              <a:t>Its the cognitive reframing of one’s perceptions to protect the ego in the face of changing realities. Getting reasonable, logical excuses for unacceptable e.g. criminal actions because no job opportunities or helping creating work for security officers </a:t>
            </a:r>
          </a:p>
          <a:p>
            <a:pPr marL="0" indent="0">
              <a:buNone/>
            </a:pPr>
            <a:r>
              <a:rPr lang="en-US" altLang="en-US" sz="2800" b="1" dirty="0">
                <a:solidFill>
                  <a:srgbClr val="FF0000"/>
                </a:solidFill>
                <a:latin typeface="Times New Roman" panose="02020603050405020304" pitchFamily="18" charset="0"/>
                <a:cs typeface="Times New Roman" panose="02020603050405020304" pitchFamily="18" charset="0"/>
              </a:rPr>
              <a:t>Reaction Formation: I</a:t>
            </a:r>
            <a:r>
              <a:rPr lang="en-US" altLang="en-US" sz="2800" dirty="0">
                <a:latin typeface="Times New Roman" panose="02020603050405020304" pitchFamily="18" charset="0"/>
                <a:cs typeface="Times New Roman" panose="02020603050405020304" pitchFamily="18" charset="0"/>
              </a:rPr>
              <a:t>nvolves expressing a different and opposite behavior to the one you are really feeling-to ward off unacceptable impulse.</a:t>
            </a:r>
            <a:r>
              <a:rPr sz="2800" dirty="0">
                <a:solidFill>
                  <a:srgbClr val="1A1A1A"/>
                </a:solidFill>
                <a:latin typeface="Times New Roman" panose="02020603050405020304" pitchFamily="18" charset="0"/>
                <a:cs typeface="Times New Roman" panose="02020603050405020304" pitchFamily="18" charset="0"/>
              </a:rPr>
              <a:t> EG. A mother who bears an unwanted child, may react to her feelings of guilt for not wanting the child by becoming extremely solicitous &amp; overprotective to convince both the child and herself that she is a good mother</a:t>
            </a:r>
            <a:endParaRPr lang="en-US" altLang="en-US" sz="2800" dirty="0">
              <a:latin typeface="Times New Roman" panose="02020603050405020304" pitchFamily="18" charset="0"/>
              <a:cs typeface="Times New Roman" panose="02020603050405020304" pitchFamily="18" charset="0"/>
            </a:endParaRPr>
          </a:p>
        </p:txBody>
      </p:sp>
      <p:sp>
        <p:nvSpPr>
          <p:cNvPr id="1048764"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65"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23</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9" name="Content Placeholder 2"/>
          <p:cNvSpPr>
            <a:spLocks noGrp="1"/>
          </p:cNvSpPr>
          <p:nvPr>
            <p:ph idx="1"/>
          </p:nvPr>
        </p:nvSpPr>
        <p:spPr>
          <a:xfrm>
            <a:off x="152400" y="83185"/>
            <a:ext cx="8839200" cy="666496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(F) </a:t>
            </a:r>
            <a:r>
              <a:rPr kumimoji="0" lang="en-US" sz="24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Development Of Personality.</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Psychoanalysis assumes that personality develops through a series of childhood stages during which the pleasure-seeking energies of the id become focused on certain erogenous areas.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Psychosexual energy(</a:t>
            </a:r>
            <a:r>
              <a:rPr kumimoji="0" lang="en-US" sz="24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libido)</a:t>
            </a: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is the driving force behind behavior. At particular points in the developmental process, a single body part is particularly sensitive to sexual, erotic stimulation-These erogenous zones are the mouth, the anus, and the genital region.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A child at a given stage of development has certain needs and demands, and if these psychosexual stages are completed successfully, the result is a healthy functioning personality.</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However, frustration occurs when these needs are not met. Frustrations and overindulgence in the associated psychosexual stage, will make the individual become fixated and will exhibit dysfunctional symptomatology until this early conflict is resolved</a:t>
            </a:r>
          </a:p>
          <a:p>
            <a:pPr marL="0" marR="0" lvl="0" indent="0" algn="l" defTabSz="914400" rtl="0" eaLnBrk="0" fontAlgn="base" latinLnBrk="0" hangingPunct="0">
              <a:lnSpc>
                <a:spcPct val="100000"/>
              </a:lnSpc>
              <a:spcBef>
                <a:spcPct val="20000"/>
              </a:spcBef>
              <a:spcAft>
                <a:spcPct val="0"/>
              </a:spcAft>
              <a:buClrTx/>
              <a:buSzPct val="90000"/>
              <a:buFontTx/>
              <a:buNone/>
            </a:pPr>
            <a:endPar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endPar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1048770"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71"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24</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2" name="Content Placeholder 2"/>
          <p:cNvSpPr>
            <a:spLocks noGrp="1"/>
          </p:cNvSpPr>
          <p:nvPr>
            <p:ph idx="1"/>
          </p:nvPr>
        </p:nvSpPr>
        <p:spPr>
          <a:xfrm>
            <a:off x="152400" y="133350"/>
            <a:ext cx="8763000" cy="641985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4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Psychosexual Development.</a:t>
            </a: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Oral Stage (0-18Months).</a:t>
            </a: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Infant derives pleasure from oral stimulation through gratifying activities such as tasting and sucking. Because the infant is entirely dependent on caregivers to satiate these needs, the infant also develops a sense of trust and comfort through this oral stimulation.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The primary conflict at the oral stage is the weaning process: The infant must become less dependent on caregivers and more self-reliant to meet his or her own needs.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If fixation occurs at this stage, the individual will have issues with dependency (oral incorporate)or aggression later in life, which will result in problems with an emphasis on oral stimulation, such as drinking, eating, smoking, nail biting, oral abusive.</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endPar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1048773"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74"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25</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5" name="Content Placeholder 2"/>
          <p:cNvSpPr>
            <a:spLocks noGrp="1"/>
          </p:cNvSpPr>
          <p:nvPr>
            <p:ph idx="1"/>
          </p:nvPr>
        </p:nvSpPr>
        <p:spPr>
          <a:xfrm>
            <a:off x="152400" y="109220"/>
            <a:ext cx="8862060" cy="652018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4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Development Of Personality.</a:t>
            </a: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Anal stage (18 months-3 years).</a:t>
            </a: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The  focus of this stage is on controlling bladder and bowel movements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The child has to learn to control his or her bodily needs.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Success at this stage is dependent on toilet training, and if the child develops a sense of control over bodily expulsions during this stage, the result is a feeling of accomplishment independence and creativity as an adult.</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Parents make restrictions. Conflicts arise between pleasure and restrictions.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Punitive caregiver responses to behavior problems during toilet training result in two primary negative outcomes.</a:t>
            </a:r>
          </a:p>
        </p:txBody>
      </p:sp>
      <p:sp>
        <p:nvSpPr>
          <p:cNvPr id="1048776"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77"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26</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6" name="Text Placeholder 2"/>
          <p:cNvSpPr>
            <a:spLocks noGrp="1"/>
          </p:cNvSpPr>
          <p:nvPr>
            <p:ph type="body" idx="1"/>
          </p:nvPr>
        </p:nvSpPr>
        <p:spPr>
          <a:xfrm>
            <a:off x="76200" y="87630"/>
            <a:ext cx="4422775" cy="1325880"/>
          </a:xfrm>
        </p:spPr>
        <p:txBody>
          <a:bodyPr vert="horz" wrap="square" lIns="91440" tIns="45720" rIns="91440" bIns="45720" anchor="b" anchorCtr="0"/>
          <a:lstStyle/>
          <a:p>
            <a:pPr>
              <a:buSzPct val="90000"/>
              <a:buNone/>
            </a:pPr>
            <a:endParaRPr lang="en-US" altLang="en-US" kern="1200" dirty="0">
              <a:latin typeface="+mn-lt"/>
              <a:ea typeface="+mn-ea"/>
              <a:cs typeface="+mn-cs"/>
            </a:endParaRPr>
          </a:p>
          <a:p>
            <a:pPr>
              <a:buSzPct val="90000"/>
              <a:buNone/>
            </a:pPr>
            <a:r>
              <a:rPr lang="en-US" altLang="en-US" kern="1200" dirty="0">
                <a:latin typeface="+mn-lt"/>
                <a:ea typeface="+mn-ea"/>
                <a:cs typeface="+mn-cs"/>
              </a:rPr>
              <a:t>Active Resistance </a:t>
            </a:r>
          </a:p>
          <a:p>
            <a:pPr>
              <a:buSzPct val="90000"/>
              <a:buNone/>
            </a:pPr>
            <a:r>
              <a:rPr lang="en-US" altLang="en-US" kern="1200" dirty="0">
                <a:latin typeface="+mn-lt"/>
                <a:ea typeface="+mn-ea"/>
                <a:cs typeface="+mn-cs"/>
              </a:rPr>
              <a:t>Anal explosive/aggressive</a:t>
            </a:r>
          </a:p>
        </p:txBody>
      </p:sp>
      <p:sp>
        <p:nvSpPr>
          <p:cNvPr id="1048787" name="Content Placeholder 3"/>
          <p:cNvSpPr>
            <a:spLocks noGrp="1"/>
          </p:cNvSpPr>
          <p:nvPr>
            <p:ph sz="half" idx="2"/>
          </p:nvPr>
        </p:nvSpPr>
        <p:spPr>
          <a:xfrm>
            <a:off x="76200" y="1471295"/>
            <a:ext cx="4422775" cy="4718685"/>
          </a:xfrm>
        </p:spPr>
        <p:txBody>
          <a:bodyPr vert="horz" wrap="square" lIns="91440" tIns="45720" rIns="91440" bIns="45720" anchor="t" anchorCtr="0"/>
          <a:lstStyle/>
          <a:p>
            <a:pPr>
              <a:buClrTx/>
              <a:buSzPct val="90000"/>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Rebellious	</a:t>
            </a:r>
          </a:p>
          <a:p>
            <a:pPr>
              <a:buClrTx/>
              <a:buSzPct val="90000"/>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Wasteful</a:t>
            </a:r>
          </a:p>
          <a:p>
            <a:pPr>
              <a:buClrTx/>
              <a:buSzPct val="90000"/>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Disorderly	</a:t>
            </a:r>
          </a:p>
          <a:p>
            <a:pPr>
              <a:buClrTx/>
              <a:buSzPct val="90000"/>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Cruel		</a:t>
            </a:r>
          </a:p>
          <a:p>
            <a:pPr>
              <a:buClrTx/>
              <a:buSzPct val="90000"/>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Aggressive’</a:t>
            </a:r>
          </a:p>
          <a:p>
            <a:pPr>
              <a:buClrTx/>
              <a:buSzPct val="90000"/>
              <a:buFont typeface="Wingdings" panose="05000000000000000000" pitchFamily="2" charset="2"/>
              <a:buChar char="§"/>
            </a:pPr>
            <a:r>
              <a:rPr lang="en-US" altLang="en-US" sz="2800" dirty="0">
                <a:solidFill>
                  <a:srgbClr val="C00000"/>
                </a:solidFill>
                <a:latin typeface="Times New Roman" panose="02020603050405020304" pitchFamily="18" charset="0"/>
                <a:cs typeface="Times New Roman" panose="02020603050405020304" pitchFamily="18" charset="0"/>
              </a:rPr>
              <a:t>If there’s lack diligence in toilet training</a:t>
            </a:r>
            <a:r>
              <a:rPr lang="en-US" altLang="en-US" dirty="0">
                <a:solidFill>
                  <a:srgbClr val="C00000"/>
                </a:solidFill>
              </a:rPr>
              <a:t>	</a:t>
            </a:r>
            <a:r>
              <a:rPr lang="en-US" altLang="en-US" dirty="0"/>
              <a:t>				</a:t>
            </a:r>
          </a:p>
        </p:txBody>
      </p:sp>
      <p:sp>
        <p:nvSpPr>
          <p:cNvPr id="1048788" name="Text Placeholder 4"/>
          <p:cNvSpPr>
            <a:spLocks noGrp="1"/>
          </p:cNvSpPr>
          <p:nvPr>
            <p:ph type="body" sz="quarter" idx="3"/>
          </p:nvPr>
        </p:nvSpPr>
        <p:spPr>
          <a:xfrm>
            <a:off x="4629150" y="194310"/>
            <a:ext cx="4334510" cy="1186180"/>
          </a:xfrm>
        </p:spPr>
        <p:txBody>
          <a:bodyPr vert="horz" wrap="square" lIns="91440" tIns="45720" rIns="91440" bIns="45720" anchor="b" anchorCtr="0"/>
          <a:lstStyle/>
          <a:p>
            <a:pPr>
              <a:buClrTx/>
              <a:buSzPct val="90000"/>
              <a:buFontTx/>
              <a:buNone/>
            </a:pPr>
            <a:r>
              <a:rPr lang="en-US" altLang="en-US" kern="1200" dirty="0">
                <a:latin typeface="+mn-lt"/>
                <a:ea typeface="+mn-ea"/>
                <a:cs typeface="+mn-cs"/>
              </a:rPr>
              <a:t>Passive Resistance</a:t>
            </a:r>
          </a:p>
          <a:p>
            <a:pPr>
              <a:buClrTx/>
              <a:buSzPct val="90000"/>
              <a:buFontTx/>
              <a:buNone/>
            </a:pPr>
            <a:r>
              <a:rPr lang="en-US" altLang="en-US" kern="1200" dirty="0">
                <a:latin typeface="+mn-lt"/>
                <a:ea typeface="+mn-ea"/>
                <a:cs typeface="+mn-cs"/>
              </a:rPr>
              <a:t>Anal Retentive</a:t>
            </a:r>
          </a:p>
        </p:txBody>
      </p:sp>
      <p:sp>
        <p:nvSpPr>
          <p:cNvPr id="1048789" name="Content Placeholder 5"/>
          <p:cNvSpPr>
            <a:spLocks noGrp="1"/>
          </p:cNvSpPr>
          <p:nvPr>
            <p:ph sz="quarter" idx="4"/>
          </p:nvPr>
        </p:nvSpPr>
        <p:spPr>
          <a:xfrm>
            <a:off x="4629150" y="1505585"/>
            <a:ext cx="3888105" cy="5123815"/>
          </a:xfrm>
        </p:spPr>
        <p:txBody>
          <a:bodyPr vert="horz" wrap="square" lIns="91440" tIns="45720" rIns="91440" bIns="45720" anchor="t" anchorCtr="0"/>
          <a:lstStyle/>
          <a:p>
            <a:pPr>
              <a:buClrTx/>
              <a:buSzPct val="90000"/>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Stubborn</a:t>
            </a:r>
          </a:p>
          <a:p>
            <a:pPr>
              <a:buClrTx/>
              <a:buSzPct val="90000"/>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Organized</a:t>
            </a:r>
          </a:p>
          <a:p>
            <a:pPr>
              <a:buClrTx/>
              <a:buSzPct val="90000"/>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Passive</a:t>
            </a:r>
          </a:p>
          <a:p>
            <a:pPr>
              <a:buClrTx/>
              <a:buSzPct val="90000"/>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Hoarding</a:t>
            </a:r>
          </a:p>
          <a:p>
            <a:pPr>
              <a:buClrTx/>
              <a:buSzPct val="90000"/>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Emotional</a:t>
            </a:r>
          </a:p>
          <a:p>
            <a:pPr>
              <a:buClrTx/>
              <a:buSzPct val="90000"/>
              <a:buFont typeface="Wingdings" panose="05000000000000000000" pitchFamily="2" charset="2"/>
              <a:buChar char="§"/>
            </a:pPr>
            <a:r>
              <a:rPr lang="en-US" altLang="en-US" sz="2800" dirty="0">
                <a:solidFill>
                  <a:srgbClr val="C00000"/>
                </a:solidFill>
                <a:latin typeface="Times New Roman" panose="02020603050405020304" pitchFamily="18" charset="0"/>
                <a:cs typeface="Times New Roman" panose="02020603050405020304" pitchFamily="18" charset="0"/>
              </a:rPr>
              <a:t>If too strict during training or begin training prematurely</a:t>
            </a:r>
          </a:p>
          <a:p>
            <a:pPr>
              <a:buClrTx/>
              <a:buSzPct val="90000"/>
              <a:buFontTx/>
              <a:buChar char="•"/>
            </a:pPr>
            <a:endParaRPr lang="en-US" altLang="en-US" sz="2400" dirty="0">
              <a:latin typeface="Times New Roman" panose="02020603050405020304" pitchFamily="18" charset="0"/>
              <a:ea typeface="Times New Roman" panose="02020603050405020304" pitchFamily="18" charset="0"/>
            </a:endParaRPr>
          </a:p>
        </p:txBody>
      </p:sp>
      <p:sp>
        <p:nvSpPr>
          <p:cNvPr id="1048790" name="Date Placeholder 6"/>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91" name="Slide Number Placeholder 8"/>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27</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2" name="Title 1"/>
          <p:cNvSpPr>
            <a:spLocks noGrp="1"/>
          </p:cNvSpPr>
          <p:nvPr>
            <p:ph type="title"/>
          </p:nvPr>
        </p:nvSpPr>
        <p:spPr>
          <a:xfrm>
            <a:off x="762000" y="152400"/>
            <a:ext cx="7772400" cy="533400"/>
          </a:xfrm>
        </p:spPr>
        <p:txBody>
          <a:bodyPr vert="horz" wrap="square" lIns="91440" tIns="45720" rIns="91440" bIns="45720" numCol="1" anchor="b" anchorCtr="0" compatLnSpc="1"/>
          <a:lstStyle/>
          <a:p>
            <a:pPr marL="0" marR="0" lvl="0" indent="0" algn="ctr" defTabSz="914400" rtl="0" eaLnBrk="0" fontAlgn="base" latinLnBrk="0" hangingPunct="0">
              <a:lnSpc>
                <a:spcPct val="100000"/>
              </a:lnSpc>
              <a:spcBef>
                <a:spcPct val="0"/>
              </a:spcBef>
              <a:spcAft>
                <a:spcPct val="0"/>
              </a:spcAft>
              <a:buClrTx/>
              <a:buSzTx/>
              <a:buFontTx/>
              <a:buNone/>
              <a:tabLst>
                <a:tab pos="1023620" algn="l"/>
              </a:tabLst>
            </a:pPr>
            <a:r>
              <a:rPr kumimoji="0" lang="en-US" sz="3200" b="1" i="0" u="none" strike="noStrike" kern="1200" cap="none" spc="0" normalizeH="0" baseline="0" noProof="0" dirty="0">
                <a:ln>
                  <a:noFill/>
                </a:ln>
                <a:solidFill>
                  <a:schemeClr val="tx2">
                    <a:lumMod val="40000"/>
                    <a:lumOff val="60000"/>
                  </a:schemeClr>
                </a:solidFill>
                <a:effectLst/>
                <a:uLnTx/>
                <a:uFillTx/>
                <a:latin typeface="+mj-lt"/>
                <a:ea typeface="+mj-ea"/>
                <a:cs typeface="+mj-cs"/>
              </a:rPr>
              <a:t>KEY CONCEPTS</a:t>
            </a:r>
            <a:endParaRPr kumimoji="0" lang="en-US" sz="3200" b="1" i="0" u="none" strike="noStrike" kern="1200" cap="none" spc="0" normalizeH="0" baseline="0" noProof="0" dirty="0">
              <a:ln>
                <a:noFill/>
              </a:ln>
              <a:solidFill>
                <a:schemeClr val="tx2"/>
              </a:solidFill>
              <a:effectLst/>
              <a:uLnTx/>
              <a:uFillTx/>
              <a:latin typeface="+mj-lt"/>
              <a:ea typeface="+mj-ea"/>
              <a:cs typeface="+mj-cs"/>
            </a:endParaRPr>
          </a:p>
        </p:txBody>
      </p:sp>
      <p:sp>
        <p:nvSpPr>
          <p:cNvPr id="1048793" name="Content Placeholder 2"/>
          <p:cNvSpPr>
            <a:spLocks noGrp="1"/>
          </p:cNvSpPr>
          <p:nvPr>
            <p:ph idx="1"/>
          </p:nvPr>
        </p:nvSpPr>
        <p:spPr>
          <a:xfrm>
            <a:off x="76200" y="685800"/>
            <a:ext cx="9067800" cy="583565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Development Of Personality</a:t>
            </a:r>
            <a:r>
              <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Phallic Stage (3-6yrs).</a:t>
            </a:r>
            <a:endPar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Children discover the differences between males and females and boys begin to view their fathers as rivals for their mothers’ affections</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Libidinal Energy shifts to genital(phallic) areas. Love 4 parent becomes erotically tinged &amp; therefore incestuous.</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Oedipus complex </a:t>
            </a: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describes these feelings in boys of wanting to possess the mother &amp;desire to replace the father.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However, the child also fears that he will be punished by the father for these feelings, resulting in </a:t>
            </a:r>
            <a:r>
              <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castration anxiety</a:t>
            </a: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…Resolved through introjection.</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endPar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Tx/>
              <a:buSzPct val="90000"/>
              <a:buFontTx/>
              <a:buNone/>
            </a:pPr>
            <a:endPar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a:t>
            </a:r>
          </a:p>
        </p:txBody>
      </p:sp>
      <p:sp>
        <p:nvSpPr>
          <p:cNvPr id="1048794"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95"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28</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6" name="Content Placeholder 2"/>
          <p:cNvSpPr>
            <a:spLocks noGrp="1"/>
          </p:cNvSpPr>
          <p:nvPr>
            <p:ph idx="1"/>
          </p:nvPr>
        </p:nvSpPr>
        <p:spPr>
          <a:xfrm>
            <a:off x="152400" y="179070"/>
            <a:ext cx="8839200" cy="6374765"/>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Electra complex: </a:t>
            </a: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Describes a similar set of feelings experienced by young girls but is derived from penis envy, or the effort to possess the opposite-sex parent by identifying with the parent of the same sex.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Unlike boys for whom the Oedipus complex is resolved before adolescence, girls experience penis envy into adulthood, and women never resolve this conflict. </a:t>
            </a:r>
            <a:r>
              <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DISCUSS??: </a:t>
            </a:r>
            <a:r>
              <a:rPr kumimoji="0" lang="en-US" sz="2800" b="1"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Fixation characteristics</a:t>
            </a:r>
            <a:r>
              <a:rPr kumimoji="0" lang="en-US" sz="2800" b="1" i="1"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a:t>
            </a:r>
          </a:p>
          <a:p>
            <a:pPr marL="742950" marR="0" lvl="1" indent="-285750" algn="l" defTabSz="914400" rtl="0" eaLnBrk="0" fontAlgn="base" latinLnBrk="0" hangingPunct="0">
              <a:lnSpc>
                <a:spcPct val="100000"/>
              </a:lnSpc>
              <a:spcBef>
                <a:spcPct val="20000"/>
              </a:spcBef>
              <a:spcAft>
                <a:spcPct val="0"/>
              </a:spcAft>
              <a:buClrTx/>
              <a:buSzPct val="80000"/>
              <a:buFontTx/>
              <a:buBlip>
                <a:blip r:embed="rId3"/>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Homosexuality </a:t>
            </a:r>
          </a:p>
          <a:p>
            <a:pPr marL="742950" marR="0" lvl="1" indent="-285750" algn="l" defTabSz="914400" rtl="0" eaLnBrk="0" fontAlgn="base" latinLnBrk="0" hangingPunct="0">
              <a:lnSpc>
                <a:spcPct val="100000"/>
              </a:lnSpc>
              <a:spcBef>
                <a:spcPct val="20000"/>
              </a:spcBef>
              <a:spcAft>
                <a:spcPct val="0"/>
              </a:spcAft>
              <a:buClrTx/>
              <a:buSzPct val="80000"/>
              <a:buFontTx/>
              <a:buBlip>
                <a:blip r:embed="rId3"/>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Inability to develop intimate relationship.</a:t>
            </a:r>
          </a:p>
          <a:p>
            <a:pPr marL="742950" marR="0" lvl="1" indent="-285750" algn="l" defTabSz="914400" rtl="0" eaLnBrk="0" fontAlgn="base" latinLnBrk="0" hangingPunct="0">
              <a:lnSpc>
                <a:spcPct val="100000"/>
              </a:lnSpc>
              <a:spcBef>
                <a:spcPct val="20000"/>
              </a:spcBef>
              <a:spcAft>
                <a:spcPct val="0"/>
              </a:spcAft>
              <a:buClrTx/>
              <a:buSzPct val="80000"/>
              <a:buFontTx/>
              <a:buBlip>
                <a:blip r:embed="rId3"/>
              </a:buBlip>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Sexual dysfunctions</a:t>
            </a:r>
            <a:r>
              <a:rPr kumimoji="0" lang="en-US" sz="32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mn-cs"/>
              </a:rPr>
              <a:t>.</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endPar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
        <p:nvSpPr>
          <p:cNvPr id="1048797"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798" name="Slide Number Placeholder 4"/>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29</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9" name="Title 1"/>
          <p:cNvSpPr>
            <a:spLocks noGrp="1"/>
          </p:cNvSpPr>
          <p:nvPr>
            <p:ph type="title"/>
          </p:nvPr>
        </p:nvSpPr>
        <p:spPr>
          <a:xfrm>
            <a:off x="762000" y="152400"/>
            <a:ext cx="7772400" cy="457200"/>
          </a:xfrm>
        </p:spPr>
        <p:txBody>
          <a:bodyPr vert="horz" wrap="square" lIns="91440" tIns="45720" rIns="91440" bIns="45720" anchor="b" anchorCtr="0"/>
          <a:lstStyle/>
          <a:p>
            <a:endParaRPr lang="en-US" altLang="en-US" dirty="0"/>
          </a:p>
        </p:txBody>
      </p:sp>
      <p:sp>
        <p:nvSpPr>
          <p:cNvPr id="1048800" name="Content Placeholder 2"/>
          <p:cNvSpPr>
            <a:spLocks noGrp="1"/>
          </p:cNvSpPr>
          <p:nvPr>
            <p:ph idx="1"/>
          </p:nvPr>
        </p:nvSpPr>
        <p:spPr>
          <a:xfrm>
            <a:off x="152400" y="609600"/>
            <a:ext cx="8839200" cy="594360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Latency Stage (6-12yrs).</a:t>
            </a:r>
            <a:endPar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The Id, the ego, and the superego develop the foundation for the adult’s instinctual drives and behavioral responses.</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A time of exploration in which sexual energy is still present but is directed into age-appropriate areas, such as academic pursuits and peer interactions.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Stage begins around the time that children enter school and places increasing importance on developing social relationships, extracurricular activities, and personal interests.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The development of the ego and superego contribute to this period of calm as the id and libido are suppressed</a:t>
            </a:r>
          </a:p>
        </p:txBody>
      </p:sp>
      <p:sp>
        <p:nvSpPr>
          <p:cNvPr id="1048801"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02" name="Slide Number Placeholder 4"/>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30</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3" name="Content Placeholder 2"/>
          <p:cNvSpPr>
            <a:spLocks noGrp="1"/>
          </p:cNvSpPr>
          <p:nvPr>
            <p:ph idx="1"/>
          </p:nvPr>
        </p:nvSpPr>
        <p:spPr>
          <a:xfrm>
            <a:off x="152400" y="123825"/>
            <a:ext cx="8839200" cy="6429375"/>
          </a:xfrm>
        </p:spPr>
        <p:txBody>
          <a:bodyPr vert="horz" wrap="square" lIns="91440" tIns="45720" rIns="91440" bIns="45720" numCol="1" anchor="t" anchorCtr="0" compatLnSpc="1"/>
          <a:lstStyle/>
          <a:p>
            <a:pPr marL="0" marR="0" lvl="1" indent="0" algn="l" defTabSz="914400" rtl="0" eaLnBrk="0" fontAlgn="base" latinLnBrk="0" hangingPunct="0">
              <a:lnSpc>
                <a:spcPct val="100000"/>
              </a:lnSpc>
              <a:spcBef>
                <a:spcPct val="20000"/>
              </a:spcBef>
              <a:spcAft>
                <a:spcPct val="0"/>
              </a:spcAft>
              <a:buClrTx/>
              <a:buSzPct val="90000"/>
              <a:buFontTx/>
              <a:buNone/>
            </a:pPr>
            <a:r>
              <a:rPr kumimoji="0" lang="en-US" sz="24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Development Of Personality</a:t>
            </a:r>
            <a:endPar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Genital Stage (12-18yrs).</a:t>
            </a: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Re-awakening of the phallic stage-What was experimental at the phallic  stage is now actualized.</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The individual develops strong sexual interests, drives, and desires. An interest in the welfare of others supersedes the concentration on individual needs from earlier stages.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If the other stages have been completed successfully, the individual should now be well balanced, warm, and caring.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The goal of this stage is to establish a balance between the various life areas.</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The ego fully emerges to mediate the conflict between the id &amp; superego with regard to one’s social &amp; sexual interactions with others</a:t>
            </a:r>
          </a:p>
          <a:p>
            <a:pPr marL="0" marR="0" lvl="0" indent="0" algn="l" defTabSz="914400" rtl="0" eaLnBrk="0" fontAlgn="base" latinLnBrk="0" hangingPunct="0">
              <a:lnSpc>
                <a:spcPct val="100000"/>
              </a:lnSpc>
              <a:spcBef>
                <a:spcPct val="20000"/>
              </a:spcBef>
              <a:spcAft>
                <a:spcPct val="0"/>
              </a:spcAft>
              <a:buClrTx/>
              <a:buSzPct val="90000"/>
              <a:buFontTx/>
              <a:buNone/>
            </a:pP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1048804"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05"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31</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6" name="Content Placeholder 2"/>
          <p:cNvSpPr>
            <a:spLocks noGrp="1"/>
          </p:cNvSpPr>
          <p:nvPr>
            <p:ph idx="1"/>
          </p:nvPr>
        </p:nvSpPr>
        <p:spPr>
          <a:xfrm>
            <a:off x="76200" y="129540"/>
            <a:ext cx="8915400" cy="6423660"/>
          </a:xfrm>
        </p:spPr>
        <p:txBody>
          <a:bodyPr vert="horz" wrap="square" lIns="91440" tIns="45720" rIns="91440" bIns="45720" numCol="1" anchor="t" anchorCtr="0" compatLnSpc="1"/>
          <a:lstStyle/>
          <a:p>
            <a:pPr marL="0" marR="0" lvl="1" indent="0" algn="l" defTabSz="914400" rtl="0" eaLnBrk="0" fontAlgn="base" latinLnBrk="0" hangingPunct="0">
              <a:lnSpc>
                <a:spcPct val="100000"/>
              </a:lnSpc>
              <a:spcBef>
                <a:spcPct val="20000"/>
              </a:spcBef>
              <a:spcAft>
                <a:spcPct val="0"/>
              </a:spcAft>
              <a:buClrTx/>
              <a:buSzPct val="90000"/>
              <a:buFontTx/>
              <a:buNone/>
            </a:pPr>
            <a:r>
              <a:rPr kumimoji="0" lang="en-US" sz="24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Development Of Personality</a:t>
            </a:r>
            <a:endPar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400" b="1" i="1"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Fixations problems of genital stage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Sexual dysfunctions.</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Poor relations.</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Fears.</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Psycho-somatic manifestations. </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Problem with one’s sexual identity.</a:t>
            </a:r>
          </a:p>
          <a:p>
            <a:pPr marL="0" marR="0" lvl="0" indent="0" algn="l" defTabSz="914400" rtl="0" eaLnBrk="0" fontAlgn="base" latinLnBrk="0" hangingPunct="0">
              <a:lnSpc>
                <a:spcPct val="100000"/>
              </a:lnSpc>
              <a:spcBef>
                <a:spcPct val="20000"/>
              </a:spcBef>
              <a:spcAft>
                <a:spcPct val="0"/>
              </a:spcAft>
              <a:buClrTx/>
              <a:buSzPct val="90000"/>
              <a:buFontTx/>
              <a:buNone/>
            </a:pP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1048807"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08"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32</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2" name="Content Placeholder 2"/>
          <p:cNvSpPr>
            <a:spLocks noGrp="1"/>
          </p:cNvSpPr>
          <p:nvPr>
            <p:ph idx="1"/>
          </p:nvPr>
        </p:nvSpPr>
        <p:spPr>
          <a:xfrm>
            <a:off x="152400" y="175260"/>
            <a:ext cx="8839200" cy="637794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alt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G) </a:t>
            </a: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Transference and Counter-transference</a:t>
            </a:r>
            <a:r>
              <a:rPr kumimoji="0" lang="en-US" alt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a:t>
            </a:r>
          </a:p>
          <a:p>
            <a:pPr marR="0" lvl="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altLang="en-US" sz="24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Transference</a:t>
            </a:r>
            <a:r>
              <a:rPr kumimoji="0" lang="en-US" alt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is the process of attributing one’s feelings to another. Transference during a counseling session can be observed in many forms, including sexual attraction, rage, hatred, dependence, or mistrust.</a:t>
            </a:r>
          </a:p>
          <a:p>
            <a:pPr marR="0" lvl="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altLang="en-US" sz="24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Countertransference </a:t>
            </a:r>
            <a:r>
              <a:rPr kumimoji="0" lang="en-US" alt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is the emotional reaction to a client based on the counselor’s own unconscious conflicts that have been triggered by the client’s dialogue.</a:t>
            </a:r>
          </a:p>
          <a:p>
            <a:pPr marR="0" lvl="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altLang="en-US" sz="24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Awareness of this process by the counselor can provide important insight into the client’s inner world and into the emotions and reactions the client often tends to induce in others. However, the counselor must be able to recognize these feelings and address his or her own fears and distortions to use countertransference as an effective counseling tool </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endParaRPr kumimoji="0" lang="en-US" alt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1048813"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14" name="Slide Number Placeholder 4"/>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33</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5" name="Title 1"/>
          <p:cNvSpPr>
            <a:spLocks noGrp="1"/>
          </p:cNvSpPr>
          <p:nvPr>
            <p:ph type="title"/>
          </p:nvPr>
        </p:nvSpPr>
        <p:spPr>
          <a:xfrm>
            <a:off x="762000" y="152400"/>
            <a:ext cx="7772400" cy="490538"/>
          </a:xfrm>
        </p:spPr>
        <p:txBody>
          <a:bodyPr vert="horz" wrap="square" lIns="91440" tIns="45720" rIns="91440" bIns="45720" numCol="1" anchor="b" anchorCtr="0" compatLnSpc="1"/>
          <a:lstStyle/>
          <a:p>
            <a:pPr marL="0" marR="0" lvl="0" indent="0" algn="ctr" defTabSz="914400" rtl="0" eaLnBrk="0" fontAlgn="base" latinLnBrk="0" hangingPunct="0">
              <a:lnSpc>
                <a:spcPct val="100000"/>
              </a:lnSpc>
              <a:spcBef>
                <a:spcPct val="0"/>
              </a:spcBef>
              <a:spcAft>
                <a:spcPct val="0"/>
              </a:spcAft>
              <a:buClrTx/>
              <a:buSzTx/>
              <a:buFontTx/>
              <a:buNone/>
              <a:tabLst>
                <a:tab pos="1023620" algn="l"/>
              </a:tabLst>
            </a:pPr>
            <a:r>
              <a:rPr kumimoji="0" lang="en-US" sz="3200" b="1" i="0" u="none" strike="noStrike" kern="1200" cap="none" spc="0" normalizeH="0" baseline="0" noProof="0" dirty="0">
                <a:ln>
                  <a:noFill/>
                </a:ln>
                <a:solidFill>
                  <a:schemeClr val="tx2"/>
                </a:solidFill>
                <a:effectLst/>
                <a:uLnTx/>
                <a:uFillTx/>
                <a:latin typeface="+mj-lt"/>
                <a:ea typeface="+mj-ea"/>
                <a:cs typeface="+mj-cs"/>
              </a:rPr>
              <a:t>.</a:t>
            </a:r>
            <a:br>
              <a:rPr kumimoji="0" lang="en-US" sz="3200" b="1" i="0" u="none" strike="noStrike" kern="1200" cap="none" spc="0" normalizeH="0" baseline="0" noProof="0" dirty="0">
                <a:ln>
                  <a:noFill/>
                </a:ln>
                <a:solidFill>
                  <a:schemeClr val="tx2"/>
                </a:solidFill>
                <a:effectLst/>
                <a:uLnTx/>
                <a:uFillTx/>
                <a:latin typeface="+mj-lt"/>
                <a:ea typeface="+mj-ea"/>
                <a:cs typeface="+mj-cs"/>
              </a:rPr>
            </a:br>
            <a:r>
              <a:rPr kumimoji="0" lang="en-US" sz="3200" b="1" i="0" u="none" strike="noStrike" kern="1200" cap="none" spc="0" normalizeH="0" baseline="0" noProof="0" dirty="0">
                <a:ln>
                  <a:noFill/>
                </a:ln>
                <a:solidFill>
                  <a:schemeClr val="tx2">
                    <a:lumMod val="60000"/>
                    <a:lumOff val="40000"/>
                  </a:schemeClr>
                </a:solidFill>
                <a:effectLst/>
                <a:uLnTx/>
                <a:uFillTx/>
                <a:latin typeface="+mj-lt"/>
                <a:ea typeface="+mj-ea"/>
                <a:cs typeface="+mj-cs"/>
              </a:rPr>
              <a:t>Concepts Of Health And Disturbance</a:t>
            </a:r>
            <a:endParaRPr kumimoji="0" lang="en-US" sz="3200" b="0" i="0" u="none" strike="noStrike" kern="1200" cap="none" spc="0" normalizeH="0" baseline="0" noProof="0" dirty="0">
              <a:ln>
                <a:noFill/>
              </a:ln>
              <a:solidFill>
                <a:schemeClr val="tx2">
                  <a:lumMod val="60000"/>
                  <a:lumOff val="40000"/>
                </a:schemeClr>
              </a:solidFill>
              <a:effectLst/>
              <a:uLnTx/>
              <a:uFillTx/>
              <a:latin typeface="+mj-lt"/>
              <a:ea typeface="+mj-ea"/>
              <a:cs typeface="+mj-cs"/>
            </a:endParaRPr>
          </a:p>
        </p:txBody>
      </p:sp>
      <p:sp>
        <p:nvSpPr>
          <p:cNvPr id="1048816" name="Content Placeholder 2"/>
          <p:cNvSpPr>
            <a:spLocks noGrp="1"/>
          </p:cNvSpPr>
          <p:nvPr>
            <p:ph idx="1"/>
          </p:nvPr>
        </p:nvSpPr>
        <p:spPr>
          <a:xfrm>
            <a:off x="152400" y="642938"/>
            <a:ext cx="8839200" cy="5910262"/>
          </a:xfrm>
        </p:spPr>
        <p:txBody>
          <a:bodyPr vert="horz" wrap="square" lIns="91440" tIns="45720" rIns="91440" bIns="45720" anchor="t" anchorCtr="0"/>
          <a:lstStyle/>
          <a:p>
            <a:pPr marL="0" indent="0">
              <a:buNone/>
            </a:pPr>
            <a:r>
              <a:rPr lang="en-US" altLang="en-US" dirty="0"/>
              <a:t> </a:t>
            </a:r>
            <a:r>
              <a:rPr lang="en-US" altLang="en-US" sz="2800" dirty="0">
                <a:solidFill>
                  <a:srgbClr val="FFFF00"/>
                </a:solidFill>
                <a:latin typeface="Bookman Old Style" panose="02050604050505020204" pitchFamily="18" charset="0"/>
              </a:rPr>
              <a:t>A Psychologically healthy person  </a:t>
            </a:r>
          </a:p>
          <a:p>
            <a:pPr marL="457200" indent="-457200">
              <a:buFont typeface="Wingdings" panose="05000000000000000000" charset="0"/>
              <a:buChar char="§"/>
            </a:pPr>
            <a:r>
              <a:rPr lang="en-US" altLang="en-US" sz="2800" dirty="0">
                <a:latin typeface="Bookman Old Style" panose="02050604050505020204" pitchFamily="18" charset="0"/>
              </a:rPr>
              <a:t>Ego is strong enough to deal with the conflicts that arise between personality systems  </a:t>
            </a:r>
          </a:p>
          <a:p>
            <a:pPr marL="457200" indent="-457200">
              <a:buFont typeface="Wingdings" panose="05000000000000000000" charset="0"/>
              <a:buChar char="§"/>
            </a:pPr>
            <a:r>
              <a:rPr lang="en-US" altLang="en-US" sz="2800" dirty="0">
                <a:latin typeface="Bookman Old Style" panose="02050604050505020204" pitchFamily="18" charset="0"/>
              </a:rPr>
              <a:t>Is able to manage inner states of intense anguish, longings and dread adaptively and creatively</a:t>
            </a:r>
          </a:p>
          <a:p>
            <a:pPr marL="457200" indent="-457200">
              <a:buFont typeface="Wingdings" panose="05000000000000000000" charset="0"/>
              <a:buChar char="§"/>
            </a:pPr>
            <a:r>
              <a:rPr lang="en-US" altLang="en-US" sz="2800" dirty="0">
                <a:latin typeface="Bookman Old Style" panose="02050604050505020204" pitchFamily="18" charset="0"/>
              </a:rPr>
              <a:t>Have a low level of neuroticism (a propensity toward anxiety, negativity, and self-doubt)-Freud believed everyone was ill but varied in the degree.</a:t>
            </a:r>
          </a:p>
          <a:p>
            <a:pPr marL="457200" indent="-457200">
              <a:buFont typeface="Wingdings" panose="05000000000000000000" charset="0"/>
              <a:buChar char="§"/>
            </a:pPr>
            <a:endParaRPr lang="en-US" altLang="en-US" sz="2800" dirty="0"/>
          </a:p>
        </p:txBody>
      </p:sp>
      <p:sp>
        <p:nvSpPr>
          <p:cNvPr id="1048817"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18"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34</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9" name="Content Placeholder 2"/>
          <p:cNvSpPr>
            <a:spLocks noGrp="1"/>
          </p:cNvSpPr>
          <p:nvPr>
            <p:ph idx="1"/>
          </p:nvPr>
        </p:nvSpPr>
        <p:spPr>
          <a:xfrm>
            <a:off x="152400" y="83820"/>
            <a:ext cx="8839200" cy="646938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Psychological (disturbance) Illness.</a:t>
            </a:r>
          </a:p>
          <a:p>
            <a:pPr marL="457200" marR="0" lvl="0" indent="-457200" algn="l" defTabSz="914400" rtl="0" eaLnBrk="0" fontAlgn="base" latinLnBrk="0" hangingPunct="0">
              <a:lnSpc>
                <a:spcPct val="100000"/>
              </a:lnSpc>
              <a:spcBef>
                <a:spcPct val="20000"/>
              </a:spcBef>
              <a:spcAft>
                <a:spcPct val="0"/>
              </a:spcAft>
              <a:buClrTx/>
              <a:buSzPct val="90000"/>
              <a:buFont typeface="Wingdings" panose="05000000000000000000" charset="0"/>
              <a:buChar char="§"/>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Is unable to manage inner states of intense anguish, longings and dread.</a:t>
            </a:r>
          </a:p>
          <a:p>
            <a:pPr marL="457200" marR="0" lvl="0" indent="-457200" algn="l" defTabSz="914400" rtl="0" eaLnBrk="0" fontAlgn="base" latinLnBrk="0" hangingPunct="0">
              <a:lnSpc>
                <a:spcPct val="100000"/>
              </a:lnSpc>
              <a:spcBef>
                <a:spcPct val="20000"/>
              </a:spcBef>
              <a:spcAft>
                <a:spcPct val="0"/>
              </a:spcAft>
              <a:buClrTx/>
              <a:buSzPct val="90000"/>
              <a:buFont typeface="Wingdings" panose="05000000000000000000" charset="0"/>
              <a:buChar char="§"/>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NB: Freud was opposed to any fixed demarcation between health and illness.</a:t>
            </a:r>
          </a:p>
          <a:p>
            <a:pPr marL="457200" marR="0" lvl="0" indent="-457200" algn="l" defTabSz="914400" rtl="0" eaLnBrk="0" fontAlgn="base" latinLnBrk="0" hangingPunct="0">
              <a:lnSpc>
                <a:spcPct val="100000"/>
              </a:lnSpc>
              <a:spcBef>
                <a:spcPct val="20000"/>
              </a:spcBef>
              <a:spcAft>
                <a:spcPct val="0"/>
              </a:spcAft>
              <a:buClrTx/>
              <a:buSzPct val="90000"/>
              <a:buFont typeface="Wingdings" panose="05000000000000000000" charset="0"/>
              <a:buChar char="§"/>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He concluded </a:t>
            </a:r>
            <a:r>
              <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we are all ill and mad at some point</a:t>
            </a: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due to contradiction of an effort to explain human existence.</a:t>
            </a:r>
          </a:p>
          <a:p>
            <a:pPr marL="457200" marR="0" lvl="0" indent="-457200" algn="l" defTabSz="914400" rtl="0" eaLnBrk="0" fontAlgn="base" latinLnBrk="0" hangingPunct="0">
              <a:lnSpc>
                <a:spcPct val="100000"/>
              </a:lnSpc>
              <a:spcBef>
                <a:spcPct val="20000"/>
              </a:spcBef>
              <a:spcAft>
                <a:spcPct val="0"/>
              </a:spcAft>
              <a:buClrTx/>
              <a:buSzPct val="90000"/>
              <a:buFont typeface="Wingdings" panose="05000000000000000000" charset="0"/>
              <a:buChar char="§"/>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Maladaptive behaviors are symptomatic of a subconscious response to social interactions that the mind interprets as unsafe, thereby threatening the stability of the human personality structure</a:t>
            </a:r>
          </a:p>
          <a:p>
            <a:pPr marL="457200" marR="0" lvl="0" indent="-457200" algn="l" defTabSz="914400" rtl="0" eaLnBrk="0" fontAlgn="base" latinLnBrk="0" hangingPunct="0">
              <a:lnSpc>
                <a:spcPct val="100000"/>
              </a:lnSpc>
              <a:spcBef>
                <a:spcPct val="20000"/>
              </a:spcBef>
              <a:spcAft>
                <a:spcPct val="0"/>
              </a:spcAft>
              <a:buClrTx/>
              <a:buSzPct val="90000"/>
              <a:buFontTx/>
              <a:buBlip>
                <a:blip r:embed="rId2"/>
              </a:buBlip>
            </a:pPr>
            <a:endPar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1048820"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21"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35</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2" name="Title 1"/>
          <p:cNvSpPr>
            <a:spLocks noGrp="1"/>
          </p:cNvSpPr>
          <p:nvPr>
            <p:ph type="title"/>
          </p:nvPr>
        </p:nvSpPr>
        <p:spPr>
          <a:xfrm>
            <a:off x="762000" y="152400"/>
            <a:ext cx="7772400" cy="457200"/>
          </a:xfrm>
        </p:spPr>
        <p:txBody>
          <a:bodyPr vert="horz" wrap="square" lIns="91440" tIns="45720" rIns="91440" bIns="45720" numCol="1" anchor="b" anchorCtr="0" compatLnSpc="1"/>
          <a:lstStyle/>
          <a:p>
            <a:pPr marL="0" marR="0" lvl="0" indent="0" algn="ctr" defTabSz="914400" rtl="0" eaLnBrk="0" fontAlgn="base" latinLnBrk="0" hangingPunct="0">
              <a:lnSpc>
                <a:spcPct val="100000"/>
              </a:lnSpc>
              <a:spcBef>
                <a:spcPct val="0"/>
              </a:spcBef>
              <a:spcAft>
                <a:spcPct val="0"/>
              </a:spcAft>
              <a:buClrTx/>
              <a:buSzTx/>
              <a:buFontTx/>
              <a:buNone/>
              <a:tabLst>
                <a:tab pos="1023620" algn="l"/>
              </a:tabLst>
            </a:pPr>
            <a:br>
              <a:rPr kumimoji="0" lang="en-US" sz="3200" b="1" i="0" u="none" strike="noStrike" kern="1200" cap="none" spc="0" normalizeH="0" baseline="0" noProof="0" dirty="0">
                <a:ln>
                  <a:noFill/>
                </a:ln>
                <a:solidFill>
                  <a:schemeClr val="tx2">
                    <a:lumMod val="60000"/>
                    <a:lumOff val="40000"/>
                  </a:schemeClr>
                </a:solidFill>
                <a:effectLst/>
                <a:uLnTx/>
                <a:uFillTx/>
                <a:latin typeface="+mj-lt"/>
                <a:ea typeface="+mj-ea"/>
                <a:cs typeface="+mj-cs"/>
              </a:rPr>
            </a:br>
            <a:r>
              <a:rPr kumimoji="0" lang="en-US" sz="3200" b="1" i="0" u="none" strike="noStrike" kern="1200" cap="none" spc="0" normalizeH="0" baseline="0" noProof="0" dirty="0">
                <a:ln>
                  <a:noFill/>
                </a:ln>
                <a:solidFill>
                  <a:schemeClr val="tx2">
                    <a:lumMod val="60000"/>
                    <a:lumOff val="40000"/>
                  </a:schemeClr>
                </a:solidFill>
                <a:effectLst/>
                <a:uLnTx/>
                <a:uFillTx/>
                <a:latin typeface="+mj-lt"/>
                <a:ea typeface="+mj-ea"/>
                <a:cs typeface="+mj-cs"/>
              </a:rPr>
              <a:t>Concepts Of Health And Disturbance</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1048823" name="Content Placeholder 2"/>
          <p:cNvSpPr>
            <a:spLocks noGrp="1"/>
          </p:cNvSpPr>
          <p:nvPr>
            <p:ph idx="1"/>
          </p:nvPr>
        </p:nvSpPr>
        <p:spPr>
          <a:xfrm>
            <a:off x="76200" y="609600"/>
            <a:ext cx="8915400" cy="594360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Acquisition Of Psychological Disturbances.</a:t>
            </a:r>
            <a:endParaRPr kumimoji="0" lang="en-US" sz="28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Severe psychological conflicts – they are necessary but not sufficient conditions for the outbreak of psychological disturbances.</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Deployment of the defense mechanisms – a secondary condition necessary for the outbreak of defense mechanisms.</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Inability to cope with the Oedipus complex – it is a necessary but not sufficient condition for the occurrence of psychological disturbances.</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Psychological disturbance arise when one can no longer cope with Oedipus complex.</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endPar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endPar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1048824"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25"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36</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6" name="Title 1"/>
          <p:cNvSpPr>
            <a:spLocks noGrp="1"/>
          </p:cNvSpPr>
          <p:nvPr>
            <p:ph type="title"/>
          </p:nvPr>
        </p:nvSpPr>
        <p:spPr/>
        <p:txBody>
          <a:bodyPr vert="horz" wrap="square" lIns="91440" tIns="45720" rIns="91440" bIns="45720" numCol="1" anchor="b" anchorCtr="0" compatLnSpc="1"/>
          <a:lstStyle/>
          <a:p>
            <a:pPr marL="0" marR="0" lvl="0" indent="0" algn="ctr" defTabSz="914400" rtl="0" eaLnBrk="0" fontAlgn="base" latinLnBrk="0" hangingPunct="0">
              <a:lnSpc>
                <a:spcPct val="100000"/>
              </a:lnSpc>
              <a:spcBef>
                <a:spcPct val="0"/>
              </a:spcBef>
              <a:spcAft>
                <a:spcPct val="0"/>
              </a:spcAft>
              <a:buClrTx/>
              <a:buSzTx/>
              <a:buFontTx/>
              <a:buNone/>
              <a:tabLst>
                <a:tab pos="1023620" algn="l"/>
              </a:tabLst>
            </a:pPr>
            <a:r>
              <a:rPr kumimoji="0" lang="en-US" sz="3200" b="1" i="0" u="none" strike="noStrike" kern="1200" cap="none" spc="0" normalizeH="0" baseline="0" noProof="0" dirty="0">
                <a:ln>
                  <a:noFill/>
                </a:ln>
                <a:solidFill>
                  <a:schemeClr val="tx2">
                    <a:lumMod val="60000"/>
                    <a:lumOff val="40000"/>
                  </a:schemeClr>
                </a:solidFill>
                <a:effectLst/>
                <a:uLnTx/>
                <a:uFillTx/>
                <a:latin typeface="+mj-lt"/>
                <a:ea typeface="+mj-ea"/>
                <a:cs typeface="+mj-cs"/>
              </a:rPr>
              <a:t>Concepts Of Health And Disturbance</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1048827" name="Content Placeholder 2"/>
          <p:cNvSpPr>
            <a:spLocks noGrp="1"/>
          </p:cNvSpPr>
          <p:nvPr>
            <p:ph idx="1"/>
          </p:nvPr>
        </p:nvSpPr>
        <p:spPr>
          <a:xfrm>
            <a:off x="152400" y="762000"/>
            <a:ext cx="8839200" cy="6062663"/>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r>
              <a:rPr kumimoji="0" lang="en-US" sz="2800" b="1"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Perpetuation of Psychological (illness) Disturbances</a:t>
            </a:r>
            <a:r>
              <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a:t>
            </a:r>
            <a:endPar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Psychological disturbances are perpetuated by the gains they provide.</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The perpetuation of a symptom enables us to avoid facing devastating personal truths.</a:t>
            </a:r>
            <a:endPar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alt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One’s own evasion of frightening aspects of one’s personality.</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alt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Use of defense mechanisms which helps individual avoid facing devastating personal truths.</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alt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 They may operate singly or in combination.</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endParaRPr kumimoji="0" lang="en-US" sz="28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Tx/>
              <a:buSzPct val="90000"/>
              <a:buFontTx/>
              <a:buNone/>
            </a:pPr>
            <a:endPar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1048828"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29"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37</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30" name="Title 1"/>
          <p:cNvSpPr>
            <a:spLocks noGrp="1"/>
          </p:cNvSpPr>
          <p:nvPr>
            <p:ph type="title"/>
          </p:nvPr>
        </p:nvSpPr>
        <p:spPr>
          <a:xfrm>
            <a:off x="762000" y="76200"/>
            <a:ext cx="7772400" cy="414338"/>
          </a:xfrm>
        </p:spPr>
        <p:txBody>
          <a:bodyPr vert="horz" wrap="square" lIns="91440" tIns="45720" rIns="91440" bIns="45720" numCol="1" anchor="b" anchorCtr="0" compatLnSpc="1"/>
          <a:lstStyle/>
          <a:p>
            <a:pPr marL="0" marR="0" lvl="0" indent="0" algn="ctr" defTabSz="914400" rtl="0" eaLnBrk="0" fontAlgn="base" latinLnBrk="0" hangingPunct="0">
              <a:lnSpc>
                <a:spcPct val="100000"/>
              </a:lnSpc>
              <a:spcBef>
                <a:spcPct val="0"/>
              </a:spcBef>
              <a:spcAft>
                <a:spcPct val="0"/>
              </a:spcAft>
              <a:buClrTx/>
              <a:buSzTx/>
              <a:buFontTx/>
              <a:buNone/>
              <a:tabLst>
                <a:tab pos="1023620" algn="l"/>
              </a:tabLst>
            </a:pPr>
            <a:r>
              <a:rPr kumimoji="0" lang="en-US" sz="3200" b="1" i="0" u="none" strike="noStrike" kern="1200" cap="none" spc="0" normalizeH="0" baseline="0" noProof="0" dirty="0">
                <a:ln>
                  <a:noFill/>
                </a:ln>
                <a:solidFill>
                  <a:schemeClr val="tx2">
                    <a:lumMod val="60000"/>
                    <a:lumOff val="40000"/>
                  </a:schemeClr>
                </a:solidFill>
                <a:effectLst/>
                <a:uLnTx/>
                <a:uFillTx/>
                <a:latin typeface="+mj-lt"/>
                <a:ea typeface="+mj-ea"/>
                <a:cs typeface="+mj-cs"/>
              </a:rPr>
              <a:t>Concepts Of Health And Disturbance</a:t>
            </a:r>
            <a:endParaRPr kumimoji="0" lang="en-US" sz="3200" b="0" i="0" u="none" strike="noStrike" kern="1200" cap="none" spc="0" normalizeH="0" baseline="0" noProof="0" dirty="0">
              <a:ln>
                <a:noFill/>
              </a:ln>
              <a:solidFill>
                <a:schemeClr val="tx2"/>
              </a:solidFill>
              <a:effectLst/>
              <a:uLnTx/>
              <a:uFillTx/>
              <a:latin typeface="+mj-lt"/>
              <a:ea typeface="+mj-ea"/>
              <a:cs typeface="+mj-cs"/>
            </a:endParaRPr>
          </a:p>
        </p:txBody>
      </p:sp>
      <p:sp>
        <p:nvSpPr>
          <p:cNvPr id="1048831" name="Content Placeholder 2"/>
          <p:cNvSpPr>
            <a:spLocks noGrp="1"/>
          </p:cNvSpPr>
          <p:nvPr>
            <p:ph idx="1"/>
          </p:nvPr>
        </p:nvSpPr>
        <p:spPr>
          <a:xfrm>
            <a:off x="152400" y="490538"/>
            <a:ext cx="8839200" cy="6062663"/>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2800" b="1" i="0" u="none" strike="noStrike" kern="1200" cap="none" spc="0" normalizeH="0" baseline="0" noProof="0" dirty="0">
                <a:ln>
                  <a:noFill/>
                </a:ln>
                <a:solidFill>
                  <a:srgbClr val="FFFF00"/>
                </a:solidFill>
                <a:effectLst/>
                <a:uLnTx/>
                <a:uFillTx/>
                <a:latin typeface="Bookman Old Style" panose="02050604050505020204" pitchFamily="18" charset="0"/>
                <a:ea typeface="+mn-ea"/>
                <a:cs typeface="+mn-cs"/>
              </a:rPr>
              <a:t>Perpetuation of Psychological (illness) Disturbances</a:t>
            </a:r>
            <a:endParaRPr kumimoji="0" 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mn-cs"/>
            </a:endParaRP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mn-cs"/>
              </a:rPr>
              <a:t>Developing disorders arise from specific defenses e.g. paranoia is out of excessive use of projection, depression from introjection, obsessional neurosis from reaction formation.</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mn-cs"/>
              </a:rPr>
              <a:t>Freud believed that innate biological factors have a large part to play in the development of Psychopathology.</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1048832"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33"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38</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34" name="Title 1"/>
          <p:cNvSpPr>
            <a:spLocks noGrp="1"/>
          </p:cNvSpPr>
          <p:nvPr>
            <p:ph type="title"/>
          </p:nvPr>
        </p:nvSpPr>
        <p:spPr/>
        <p:txBody>
          <a:bodyPr vert="horz" wrap="square" lIns="91440" tIns="45720" rIns="91440" bIns="45720" numCol="1" anchor="b" anchorCtr="0" compatLnSpc="1"/>
          <a:lstStyle/>
          <a:p>
            <a:pPr marL="0" marR="0" lvl="0" indent="0" algn="ctr" defTabSz="914400" rtl="0" eaLnBrk="0" fontAlgn="base" latinLnBrk="0" hangingPunct="0">
              <a:lnSpc>
                <a:spcPct val="100000"/>
              </a:lnSpc>
              <a:spcBef>
                <a:spcPct val="0"/>
              </a:spcBef>
              <a:spcAft>
                <a:spcPct val="0"/>
              </a:spcAft>
              <a:buClrTx/>
              <a:buSzTx/>
              <a:buFontTx/>
              <a:buNone/>
              <a:tabLst>
                <a:tab pos="1023620" algn="l"/>
              </a:tabLst>
            </a:pPr>
            <a:r>
              <a:rPr kumimoji="0" lang="en-US" sz="3200" b="1" i="0" u="none" strike="noStrike" kern="1200" cap="none" spc="0" normalizeH="0" baseline="0" noProof="0" dirty="0">
                <a:ln>
                  <a:noFill/>
                </a:ln>
                <a:solidFill>
                  <a:schemeClr val="tx2">
                    <a:lumMod val="40000"/>
                    <a:lumOff val="60000"/>
                  </a:schemeClr>
                </a:solidFill>
                <a:effectLst/>
                <a:uLnTx/>
                <a:uFillTx/>
                <a:latin typeface="+mj-lt"/>
                <a:ea typeface="+mj-ea"/>
                <a:cs typeface="+mj-cs"/>
              </a:rPr>
              <a:t>PROCESS OF THERAPY</a:t>
            </a:r>
          </a:p>
        </p:txBody>
      </p:sp>
      <p:sp>
        <p:nvSpPr>
          <p:cNvPr id="1048835" name="Content Placeholder 2"/>
          <p:cNvSpPr>
            <a:spLocks noGrp="1"/>
          </p:cNvSpPr>
          <p:nvPr>
            <p:ph idx="1"/>
          </p:nvPr>
        </p:nvSpPr>
        <p:spPr>
          <a:xfrm>
            <a:off x="152400" y="762000"/>
            <a:ext cx="8839200" cy="563880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Pct val="90000"/>
              <a:buFontTx/>
              <a:buNone/>
            </a:pPr>
            <a:r>
              <a:rPr kumimoji="0" lang="en-US" sz="3200" b="1" i="0" u="none" strike="noStrike" kern="1200" cap="none" spc="0" normalizeH="0" baseline="0" noProof="0" dirty="0">
                <a:ln>
                  <a:noFill/>
                </a:ln>
                <a:solidFill>
                  <a:srgbClr val="FFFF00"/>
                </a:solidFill>
                <a:effectLst/>
                <a:uLnTx/>
                <a:uFillTx/>
                <a:latin typeface="Bookman Old Style" panose="02050604050505020204" pitchFamily="18" charset="0"/>
                <a:ea typeface="+mn-ea"/>
                <a:cs typeface="+mn-cs"/>
              </a:rPr>
              <a:t>Goals of therapy.</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32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mn-cs"/>
              </a:rPr>
              <a:t>To bring unconscious to conscious.</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32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mn-cs"/>
              </a:rPr>
              <a:t>To strengthen ego, so that behavior is based on reality.</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32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mn-cs"/>
              </a:rPr>
              <a:t>Stops excessive engagement in defense mechanisms.</a:t>
            </a:r>
          </a:p>
          <a:p>
            <a:pPr marL="342900" marR="0" lvl="0" indent="-342900" algn="l" defTabSz="914400" rtl="0" eaLnBrk="0" fontAlgn="base" latinLnBrk="0" hangingPunct="0">
              <a:lnSpc>
                <a:spcPct val="100000"/>
              </a:lnSpc>
              <a:spcBef>
                <a:spcPct val="20000"/>
              </a:spcBef>
              <a:spcAft>
                <a:spcPct val="0"/>
              </a:spcAft>
              <a:buClrTx/>
              <a:buSzPct val="90000"/>
              <a:buFont typeface="Wingdings" panose="05000000000000000000" pitchFamily="2" charset="2"/>
              <a:buChar char="§"/>
            </a:pPr>
            <a:r>
              <a:rPr kumimoji="0" lang="en-US" sz="32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mn-cs"/>
              </a:rPr>
              <a:t>Allow reconstruction/re-experiencing of the past.</a:t>
            </a:r>
          </a:p>
          <a:p>
            <a:pPr marL="342900" marR="0" lvl="0" indent="-342900" algn="l" defTabSz="914400" rtl="0" eaLnBrk="0" fontAlgn="base" latinLnBrk="0" hangingPunct="0">
              <a:lnSpc>
                <a:spcPct val="100000"/>
              </a:lnSpc>
              <a:spcBef>
                <a:spcPct val="20000"/>
              </a:spcBef>
              <a:spcAft>
                <a:spcPct val="0"/>
              </a:spcAft>
              <a:buClrTx/>
              <a:buSzPct val="90000"/>
              <a:buFontTx/>
              <a:buBlip>
                <a:blip r:embed="rId2"/>
              </a:buBlip>
            </a:pP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1048836"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37"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39</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38"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39"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40</a:t>
            </a:fld>
            <a:endParaRPr lang="en-US" altLang="en-US" sz="1400" dirty="0">
              <a:solidFill>
                <a:srgbClr val="FF99FF"/>
              </a:solidFill>
              <a:latin typeface="Times New Roman" panose="02020603050405020304" pitchFamily="18" charset="0"/>
            </a:endParaRPr>
          </a:p>
        </p:txBody>
      </p:sp>
      <p:sp>
        <p:nvSpPr>
          <p:cNvPr id="1048840" name="Rectangle 2"/>
          <p:cNvSpPr>
            <a:spLocks noGrp="1"/>
          </p:cNvSpPr>
          <p:nvPr>
            <p:ph type="title"/>
          </p:nvPr>
        </p:nvSpPr>
        <p:spPr>
          <a:xfrm>
            <a:off x="762000" y="76200"/>
            <a:ext cx="7772400" cy="457200"/>
          </a:xfrm>
        </p:spPr>
        <p:txBody>
          <a:bodyPr vert="horz" wrap="square" lIns="91440" tIns="45720" rIns="91440" bIns="45720" anchor="b" anchorCtr="0"/>
          <a:lstStyle/>
          <a:p>
            <a:pPr eaLnBrk="1" hangingPunct="1"/>
            <a:r>
              <a:rPr lang="en-US" altLang="en-US" b="1" dirty="0">
                <a:solidFill>
                  <a:srgbClr val="FF99FF"/>
                </a:solidFill>
                <a:latin typeface="Bookman Old Style" panose="02050604050505020204" pitchFamily="18" charset="0"/>
                <a:cs typeface="Times New Roman" panose="02020603050405020304" pitchFamily="18" charset="0"/>
              </a:rPr>
              <a:t> </a:t>
            </a:r>
            <a:br>
              <a:rPr lang="en-US" altLang="en-US" b="1" dirty="0">
                <a:solidFill>
                  <a:srgbClr val="FF99FF"/>
                </a:solidFill>
                <a:latin typeface="Bookman Old Style" panose="02050604050505020204" pitchFamily="18" charset="0"/>
                <a:cs typeface="Times New Roman" panose="02020603050405020304" pitchFamily="18" charset="0"/>
              </a:rPr>
            </a:br>
            <a:r>
              <a:rPr lang="en-US" altLang="en-US" b="1" dirty="0">
                <a:solidFill>
                  <a:srgbClr val="FF99FF"/>
                </a:solidFill>
                <a:latin typeface="Bookman Old Style" panose="02050604050505020204" pitchFamily="18" charset="0"/>
                <a:cs typeface="Times New Roman" panose="02020603050405020304" pitchFamily="18" charset="0"/>
              </a:rPr>
              <a:t>PROCESS OF THERAPY</a:t>
            </a:r>
            <a:endParaRPr lang="en-US" altLang="en-US" dirty="0"/>
          </a:p>
        </p:txBody>
      </p:sp>
      <p:sp>
        <p:nvSpPr>
          <p:cNvPr id="1048841" name="Rectangle 3"/>
          <p:cNvSpPr>
            <a:spLocks noGrp="1" noChangeArrowheads="1"/>
          </p:cNvSpPr>
          <p:nvPr>
            <p:ph idx="1"/>
          </p:nvPr>
        </p:nvSpPr>
        <p:spPr>
          <a:xfrm>
            <a:off x="76200" y="914400"/>
            <a:ext cx="9067800" cy="5715000"/>
          </a:xfrm>
        </p:spPr>
        <p:txBody>
          <a:bodyPr vert="horz" wrap="square" lIns="91440" tIns="45720" rIns="91440" bIns="45720" numCol="1" anchor="t" anchorCtr="0" compatLnSpc="1"/>
          <a:lstStyle/>
          <a:p>
            <a:pPr marL="342900" marR="0" lvl="0" indent="-342900" algn="just" defTabSz="914400" rtl="0" eaLnBrk="1" fontAlgn="base" latinLnBrk="0" hangingPunct="1">
              <a:lnSpc>
                <a:spcPct val="100000"/>
              </a:lnSpc>
              <a:spcBef>
                <a:spcPct val="20000"/>
              </a:spcBef>
              <a:spcAft>
                <a:spcPct val="0"/>
              </a:spcAft>
              <a:buClrTx/>
              <a:buSzPct val="90000"/>
              <a:buFont typeface="Wingdings" panose="05000000000000000000" pitchFamily="2" charset="2"/>
              <a:buChar char="§"/>
            </a:pPr>
            <a:r>
              <a:rPr kumimoji="0" lang="en-US" alt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rPr>
              <a:t>The </a:t>
            </a:r>
            <a:r>
              <a:rPr kumimoji="0" lang="en-US" altLang="en-US" sz="2800" b="1"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rPr>
              <a:t>analyst remains anonymous</a:t>
            </a:r>
            <a:r>
              <a:rPr kumimoji="0" lang="en-US" alt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rPr>
              <a:t>, and clients develop projections toward him or her. </a:t>
            </a:r>
          </a:p>
          <a:p>
            <a:pPr marL="342900" marR="0" lvl="0" indent="-342900" algn="just" defTabSz="914400" rtl="0" eaLnBrk="1" fontAlgn="base" latinLnBrk="0" hangingPunct="1">
              <a:lnSpc>
                <a:spcPct val="100000"/>
              </a:lnSpc>
              <a:spcBef>
                <a:spcPct val="20000"/>
              </a:spcBef>
              <a:spcAft>
                <a:spcPct val="0"/>
              </a:spcAft>
              <a:buClrTx/>
              <a:buSzPct val="90000"/>
              <a:buFont typeface="Wingdings" panose="05000000000000000000" pitchFamily="2" charset="2"/>
              <a:buChar char="§"/>
            </a:pPr>
            <a:r>
              <a:rPr kumimoji="0" lang="en-US" alt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rPr>
              <a:t>Focus is on </a:t>
            </a:r>
            <a:r>
              <a:rPr kumimoji="0" lang="en-US" altLang="en-US" sz="2800" b="1"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rPr>
              <a:t>reducing the resistances </a:t>
            </a:r>
            <a:r>
              <a:rPr kumimoji="0" lang="en-US" alt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rPr>
              <a:t>that develop in; </a:t>
            </a:r>
          </a:p>
          <a:p>
            <a:pPr marL="742950" marR="0" lvl="1" indent="-285750" algn="just" defTabSz="914400" rtl="0" eaLnBrk="1" fontAlgn="base" latinLnBrk="0" hangingPunct="1">
              <a:lnSpc>
                <a:spcPct val="100000"/>
              </a:lnSpc>
              <a:spcBef>
                <a:spcPct val="20000"/>
              </a:spcBef>
              <a:spcAft>
                <a:spcPct val="0"/>
              </a:spcAft>
              <a:buClrTx/>
              <a:buSzPct val="80000"/>
              <a:buFont typeface="Wingdings" panose="05000000000000000000" pitchFamily="2" charset="2"/>
              <a:buChar char="§"/>
            </a:pPr>
            <a:r>
              <a:rPr kumimoji="0" lang="en-US" alt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rPr>
              <a:t>Working with transference and </a:t>
            </a:r>
          </a:p>
          <a:p>
            <a:pPr marL="742950" marR="0" lvl="1" indent="-285750" algn="just" defTabSz="914400" rtl="0" eaLnBrk="1" fontAlgn="base" latinLnBrk="0" hangingPunct="1">
              <a:lnSpc>
                <a:spcPct val="100000"/>
              </a:lnSpc>
              <a:spcBef>
                <a:spcPct val="20000"/>
              </a:spcBef>
              <a:spcAft>
                <a:spcPct val="0"/>
              </a:spcAft>
              <a:buClrTx/>
              <a:buSzPct val="80000"/>
              <a:buFont typeface="Wingdings" panose="05000000000000000000" pitchFamily="2" charset="2"/>
              <a:buChar char="§"/>
            </a:pPr>
            <a:r>
              <a:rPr kumimoji="0" lang="en-US" alt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rPr>
              <a:t>On establishing more rational control.</a:t>
            </a:r>
          </a:p>
          <a:p>
            <a:pPr marL="342900" marR="0" lvl="0" indent="-342900" algn="just" defTabSz="914400" rtl="0" eaLnBrk="1" fontAlgn="base" latinLnBrk="0" hangingPunct="1">
              <a:lnSpc>
                <a:spcPct val="100000"/>
              </a:lnSpc>
              <a:spcBef>
                <a:spcPct val="20000"/>
              </a:spcBef>
              <a:spcAft>
                <a:spcPct val="0"/>
              </a:spcAft>
              <a:buClrTx/>
              <a:buSzPct val="90000"/>
              <a:buFont typeface="Wingdings" panose="05000000000000000000" pitchFamily="2" charset="2"/>
              <a:buChar char="§"/>
            </a:pPr>
            <a:r>
              <a:rPr kumimoji="0" lang="en-US" alt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rPr>
              <a:t>Clients undergo </a:t>
            </a:r>
            <a:r>
              <a:rPr kumimoji="0" lang="en-US" altLang="en-US" sz="2800" b="1"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rPr>
              <a:t>Long-term</a:t>
            </a:r>
            <a:r>
              <a:rPr kumimoji="0" lang="en-US" alt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rPr>
              <a:t> analysis, Engage in free association to uncover conflicts, and, Gain insight by talking.  </a:t>
            </a:r>
            <a:endParaRPr kumimoji="0" lang="en-US" altLang="en-US" sz="2800" b="0" i="0" u="none" strike="noStrike" kern="1200" cap="none" spc="0" normalizeH="0" baseline="0" noProof="0" dirty="0">
              <a:ln>
                <a:noFill/>
              </a:ln>
              <a:solidFill>
                <a:schemeClr val="bg1"/>
              </a:solidFill>
              <a:effectLst/>
              <a:uLnTx/>
              <a:uFillTx/>
              <a:latin typeface="+mn-lt"/>
              <a:ea typeface="+mn-ea"/>
              <a:cs typeface="Times New Roman" panose="02020603050405020304" pitchFamily="18" charset="0"/>
            </a:endParaRPr>
          </a:p>
          <a:p>
            <a:pPr marL="342900" marR="0" lvl="0" indent="-342900" algn="just" defTabSz="914400" rtl="0" eaLnBrk="1" fontAlgn="base" latinLnBrk="0" hangingPunct="1">
              <a:lnSpc>
                <a:spcPct val="100000"/>
              </a:lnSpc>
              <a:spcBef>
                <a:spcPct val="20000"/>
              </a:spcBef>
              <a:spcAft>
                <a:spcPct val="0"/>
              </a:spcAft>
              <a:buClrTx/>
              <a:buSzPct val="90000"/>
              <a:buFont typeface="Wingdings" panose="05000000000000000000" pitchFamily="2" charset="2"/>
              <a:buChar char="§"/>
            </a:pPr>
            <a:r>
              <a:rPr kumimoji="0" lang="en-US" alt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rPr>
              <a:t>The </a:t>
            </a:r>
            <a:r>
              <a:rPr kumimoji="0" lang="en-US" altLang="en-US" sz="2800" b="1"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rPr>
              <a:t>analyst makes interpretations</a:t>
            </a:r>
            <a:r>
              <a:rPr kumimoji="0" lang="en-US" alt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rPr>
              <a:t> to teach clients the meaning of current </a:t>
            </a:r>
            <a:r>
              <a:rPr kumimoji="0" lang="en-US" altLang="en-US" sz="2800" b="0" i="0" u="none" strike="noStrike" kern="1200" cap="none" spc="0" normalizeH="0" baseline="0" noProof="0" dirty="0" err="1">
                <a:ln>
                  <a:noFill/>
                </a:ln>
                <a:solidFill>
                  <a:schemeClr val="bg1"/>
                </a:solidFill>
                <a:effectLst/>
                <a:uLnTx/>
                <a:uFillTx/>
                <a:latin typeface="Bookman Old Style" panose="02050604050505020204" pitchFamily="18" charset="0"/>
                <a:ea typeface="+mn-ea"/>
                <a:cs typeface="Times New Roman" panose="02020603050405020304" pitchFamily="18" charset="0"/>
              </a:rPr>
              <a:t>behaviour</a:t>
            </a:r>
            <a:r>
              <a:rPr kumimoji="0" lang="en-US" alt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rPr>
              <a:t> as it relates  to the past.</a:t>
            </a:r>
          </a:p>
          <a:p>
            <a:pPr marL="457200" marR="0" lvl="1" indent="0" algn="just" defTabSz="914400" rtl="0" eaLnBrk="1" fontAlgn="base" latinLnBrk="0" hangingPunct="1">
              <a:lnSpc>
                <a:spcPct val="100000"/>
              </a:lnSpc>
              <a:spcBef>
                <a:spcPct val="20000"/>
              </a:spcBef>
              <a:spcAft>
                <a:spcPct val="0"/>
              </a:spcAft>
              <a:buClrTx/>
              <a:buSzPct val="80000"/>
              <a:buFontTx/>
              <a:buNone/>
            </a:pPr>
            <a:endParaRPr kumimoji="0" lang="en-US" alt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endParaRPr>
          </a:p>
          <a:p>
            <a:pPr marL="742950" marR="0" lvl="1" indent="-285750" algn="just" defTabSz="914400" rtl="0" eaLnBrk="1" fontAlgn="base" latinLnBrk="0" hangingPunct="1">
              <a:lnSpc>
                <a:spcPct val="100000"/>
              </a:lnSpc>
              <a:spcBef>
                <a:spcPct val="20000"/>
              </a:spcBef>
              <a:spcAft>
                <a:spcPct val="0"/>
              </a:spcAft>
              <a:buClrTx/>
              <a:buSzPct val="80000"/>
              <a:buFontTx/>
              <a:buBlip>
                <a:blip r:embed="rId3"/>
              </a:buBlip>
            </a:pPr>
            <a:endParaRPr kumimoji="0" lang="en-US" altLang="en-US" sz="2800" b="0" i="0" u="none" strike="noStrike" kern="1200" cap="none" spc="0" normalizeH="0" baseline="0" noProof="0" dirty="0">
              <a:ln>
                <a:noFill/>
              </a:ln>
              <a:solidFill>
                <a:schemeClr val="bg1"/>
              </a:solidFill>
              <a:effectLst/>
              <a:uLnTx/>
              <a:uFillTx/>
              <a:latin typeface="Bookman Old Style" panose="02050604050505020204" pitchFamily="18" charset="0"/>
              <a:ea typeface="+mn-ea"/>
              <a:cs typeface="Times New Roman" panose="02020603050405020304" pitchFamily="18" charset="0"/>
            </a:endParaRPr>
          </a:p>
        </p:txBody>
      </p:sp>
      <p:sp>
        <p:nvSpPr>
          <p:cNvPr id="1048842" name="Rectangle 4"/>
          <p:cNvSpPr/>
          <p:nvPr/>
        </p:nvSpPr>
        <p:spPr>
          <a:xfrm>
            <a:off x="304800" y="457200"/>
            <a:ext cx="8077200" cy="579438"/>
          </a:xfrm>
          <a:prstGeom prst="rect">
            <a:avLst/>
          </a:prstGeom>
          <a:noFill/>
          <a:ln w="9525">
            <a:noFill/>
          </a:ln>
        </p:spPr>
        <p:txBody>
          <a:bodyPr>
            <a:spAutoFit/>
          </a:bodyPr>
          <a:lstStyle>
            <a:lvl1pPr marL="342900" indent="-342900" algn="l" rtl="0" eaLnBrk="0" fontAlgn="base" hangingPunct="0">
              <a:spcBef>
                <a:spcPct val="20000"/>
              </a:spcBef>
              <a:spcAft>
                <a:spcPct val="0"/>
              </a:spcAft>
              <a:buSzPct val="90000"/>
              <a:buBlip>
                <a:blip r:embed="rId4"/>
              </a:buBlip>
              <a:defRPr sz="3200" kern="1200">
                <a:solidFill>
                  <a:schemeClr val="bg1"/>
                </a:solidFill>
                <a:latin typeface="+mn-lt"/>
                <a:ea typeface="+mn-ea"/>
                <a:cs typeface="+mn-cs"/>
              </a:defRPr>
            </a:lvl1pPr>
            <a:lvl2pPr marL="742950" indent="-285750" algn="l" rtl="0" eaLnBrk="0" fontAlgn="base" hangingPunct="0">
              <a:spcBef>
                <a:spcPct val="20000"/>
              </a:spcBef>
              <a:spcAft>
                <a:spcPct val="0"/>
              </a:spcAft>
              <a:buSzPct val="80000"/>
              <a:buBlip>
                <a:blip r:embed="rId3"/>
              </a:buBlip>
              <a:defRPr sz="3200" kern="1200">
                <a:solidFill>
                  <a:schemeClr val="bg1"/>
                </a:solidFill>
                <a:latin typeface="+mn-lt"/>
                <a:ea typeface="+mn-ea"/>
                <a:cs typeface="+mn-cs"/>
              </a:defRPr>
            </a:lvl2pPr>
            <a:lvl3pPr marL="1143000" indent="-228600" algn="l" rtl="0" eaLnBrk="0" fontAlgn="base" hangingPunct="0">
              <a:spcBef>
                <a:spcPct val="20000"/>
              </a:spcBef>
              <a:spcAft>
                <a:spcPct val="0"/>
              </a:spcAft>
              <a:buClr>
                <a:srgbClr val="FF6699"/>
              </a:buClr>
              <a:buSzPct val="70000"/>
              <a:buFont typeface="Wingdings" panose="05000000000000000000" pitchFamily="2" charset="2"/>
              <a:buChar char="Ø"/>
              <a:defRPr sz="3200" kern="1200">
                <a:solidFill>
                  <a:schemeClr val="bg1"/>
                </a:solidFill>
                <a:latin typeface="+mn-lt"/>
                <a:ea typeface="+mn-ea"/>
                <a:cs typeface="+mn-cs"/>
              </a:defRPr>
            </a:lvl3pPr>
            <a:lvl4pPr marL="1600200" indent="-228600" algn="l" rtl="0" eaLnBrk="0" fontAlgn="base" hangingPunct="0">
              <a:spcBef>
                <a:spcPct val="20000"/>
              </a:spcBef>
              <a:spcAft>
                <a:spcPct val="0"/>
              </a:spcAft>
              <a:buClr>
                <a:srgbClr val="FFCC00"/>
              </a:buClr>
              <a:buSzPct val="70000"/>
              <a:buFont typeface="Wingdings" panose="05000000000000000000" pitchFamily="2" charset="2"/>
              <a:buChar char="ü"/>
              <a:defRPr sz="3200" kern="1200">
                <a:solidFill>
                  <a:schemeClr val="bg1"/>
                </a:solidFill>
                <a:latin typeface="+mn-lt"/>
                <a:ea typeface="+mn-ea"/>
                <a:cs typeface="+mn-cs"/>
              </a:defRPr>
            </a:lvl4pPr>
            <a:lvl5pPr marL="2057400" indent="-228600" algn="l" rtl="0" eaLnBrk="0" fontAlgn="base" hangingPunct="0">
              <a:spcBef>
                <a:spcPct val="20000"/>
              </a:spcBef>
              <a:spcAft>
                <a:spcPct val="0"/>
              </a:spcAft>
              <a:buSzPct val="70000"/>
              <a:buBlip>
                <a:blip r:embed="rId5"/>
              </a:buBlip>
              <a:defRPr sz="3200" kern="1200">
                <a:solidFill>
                  <a:schemeClr val="bg1"/>
                </a:solidFill>
                <a:latin typeface="+mn-lt"/>
                <a:ea typeface="+mn-ea"/>
                <a:cs typeface="+mn-cs"/>
              </a:defRPr>
            </a:lvl5pPr>
          </a:lstStyle>
          <a:p>
            <a:pPr marL="0" lvl="0" indent="0" eaLnBrk="1" hangingPunct="1">
              <a:buNone/>
            </a:pPr>
            <a:r>
              <a:rPr lang="en-US" altLang="en-US" b="1" dirty="0">
                <a:solidFill>
                  <a:srgbClr val="FFFF00"/>
                </a:solidFill>
                <a:latin typeface="Bookman Old Style" panose="02050604050505020204" pitchFamily="18" charset="0"/>
                <a:cs typeface="Times New Roman" panose="02020603050405020304" pitchFamily="18" charset="0"/>
              </a:rPr>
              <a:t>Therapeutic Relationship </a:t>
            </a:r>
            <a:endParaRPr lang="en-US" altLang="en-US" b="1" dirty="0">
              <a:solidFill>
                <a:srgbClr val="FFFF00"/>
              </a:solidFill>
              <a:latin typeface="Bookman Old Style" panose="02050604050505020204" pitchFamily="18"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48842"/>
                                        </p:tgtEl>
                                        <p:attrNameLst>
                                          <p:attrName>style.visibility</p:attrName>
                                        </p:attrNameLst>
                                      </p:cBhvr>
                                      <p:to>
                                        <p:strVal val="visible"/>
                                      </p:to>
                                    </p:set>
                                    <p:anim calcmode="lin" valueType="num">
                                      <p:cBhvr additive="base">
                                        <p:cTn id="7" dur="500" fill="hold"/>
                                        <p:tgtEl>
                                          <p:spTgt spid="1048842"/>
                                        </p:tgtEl>
                                        <p:attrNameLst>
                                          <p:attrName>ppt_x</p:attrName>
                                        </p:attrNameLst>
                                      </p:cBhvr>
                                      <p:tavLst>
                                        <p:tav tm="0">
                                          <p:val>
                                            <p:strVal val="0-#ppt_w/2"/>
                                          </p:val>
                                        </p:tav>
                                        <p:tav tm="100000">
                                          <p:val>
                                            <p:strVal val="#ppt_x"/>
                                          </p:val>
                                        </p:tav>
                                      </p:tavLst>
                                    </p:anim>
                                    <p:anim calcmode="lin" valueType="num">
                                      <p:cBhvr additive="base">
                                        <p:cTn id="8" dur="500" fill="hold"/>
                                        <p:tgtEl>
                                          <p:spTgt spid="10488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48841">
                                            <p:txEl>
                                              <p:pRg st="0" end="0"/>
                                            </p:txEl>
                                          </p:spTgt>
                                        </p:tgtEl>
                                        <p:attrNameLst>
                                          <p:attrName>style.visibility</p:attrName>
                                        </p:attrNameLst>
                                      </p:cBhvr>
                                      <p:to>
                                        <p:strVal val="visible"/>
                                      </p:to>
                                    </p:set>
                                    <p:anim calcmode="lin" valueType="num">
                                      <p:cBhvr additive="base">
                                        <p:cTn id="13" dur="500" fill="hold"/>
                                        <p:tgtEl>
                                          <p:spTgt spid="104884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4884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48841">
                                            <p:txEl>
                                              <p:pRg st="1" end="1"/>
                                            </p:txEl>
                                          </p:spTgt>
                                        </p:tgtEl>
                                        <p:attrNameLst>
                                          <p:attrName>style.visibility</p:attrName>
                                        </p:attrNameLst>
                                      </p:cBhvr>
                                      <p:to>
                                        <p:strVal val="visible"/>
                                      </p:to>
                                    </p:set>
                                    <p:anim calcmode="lin" valueType="num">
                                      <p:cBhvr additive="base">
                                        <p:cTn id="19" dur="500" fill="hold"/>
                                        <p:tgtEl>
                                          <p:spTgt spid="104884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4884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48841">
                                            <p:txEl>
                                              <p:pRg st="2" end="2"/>
                                            </p:txEl>
                                          </p:spTgt>
                                        </p:tgtEl>
                                        <p:attrNameLst>
                                          <p:attrName>style.visibility</p:attrName>
                                        </p:attrNameLst>
                                      </p:cBhvr>
                                      <p:to>
                                        <p:strVal val="visible"/>
                                      </p:to>
                                    </p:set>
                                    <p:anim calcmode="lin" valueType="num">
                                      <p:cBhvr additive="base">
                                        <p:cTn id="25" dur="500" fill="hold"/>
                                        <p:tgtEl>
                                          <p:spTgt spid="104884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4884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48841">
                                            <p:txEl>
                                              <p:pRg st="3" end="3"/>
                                            </p:txEl>
                                          </p:spTgt>
                                        </p:tgtEl>
                                        <p:attrNameLst>
                                          <p:attrName>style.visibility</p:attrName>
                                        </p:attrNameLst>
                                      </p:cBhvr>
                                      <p:to>
                                        <p:strVal val="visible"/>
                                      </p:to>
                                    </p:set>
                                    <p:anim calcmode="lin" valueType="num">
                                      <p:cBhvr additive="base">
                                        <p:cTn id="31" dur="500" fill="hold"/>
                                        <p:tgtEl>
                                          <p:spTgt spid="104884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4884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48841">
                                            <p:txEl>
                                              <p:pRg st="4" end="4"/>
                                            </p:txEl>
                                          </p:spTgt>
                                        </p:tgtEl>
                                        <p:attrNameLst>
                                          <p:attrName>style.visibility</p:attrName>
                                        </p:attrNameLst>
                                      </p:cBhvr>
                                      <p:to>
                                        <p:strVal val="visible"/>
                                      </p:to>
                                    </p:set>
                                    <p:anim calcmode="lin" valueType="num">
                                      <p:cBhvr additive="base">
                                        <p:cTn id="37" dur="500" fill="hold"/>
                                        <p:tgtEl>
                                          <p:spTgt spid="1048841">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4884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048841">
                                            <p:txEl>
                                              <p:pRg st="5" end="5"/>
                                            </p:txEl>
                                          </p:spTgt>
                                        </p:tgtEl>
                                        <p:attrNameLst>
                                          <p:attrName>style.visibility</p:attrName>
                                        </p:attrNameLst>
                                      </p:cBhvr>
                                      <p:to>
                                        <p:strVal val="visible"/>
                                      </p:to>
                                    </p:set>
                                    <p:anim calcmode="lin" valueType="num">
                                      <p:cBhvr additive="base">
                                        <p:cTn id="43" dur="500" fill="hold"/>
                                        <p:tgtEl>
                                          <p:spTgt spid="1048841">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04884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41" grpId="0" build="p" bldLvl="5"/>
      <p:bldP spid="104884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46"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47"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41</a:t>
            </a:fld>
            <a:endParaRPr lang="en-US" altLang="en-US" sz="1400" dirty="0">
              <a:solidFill>
                <a:srgbClr val="FF99FF"/>
              </a:solidFill>
              <a:latin typeface="Times New Roman" panose="02020603050405020304" pitchFamily="18" charset="0"/>
            </a:endParaRPr>
          </a:p>
        </p:txBody>
      </p:sp>
      <p:sp>
        <p:nvSpPr>
          <p:cNvPr id="1048848" name="Rectangle 2"/>
          <p:cNvSpPr>
            <a:spLocks noGrp="1"/>
          </p:cNvSpPr>
          <p:nvPr>
            <p:ph type="title"/>
          </p:nvPr>
        </p:nvSpPr>
        <p:spPr>
          <a:xfrm>
            <a:off x="762000" y="76200"/>
            <a:ext cx="7772400" cy="457200"/>
          </a:xfrm>
        </p:spPr>
        <p:txBody>
          <a:bodyPr vert="horz" wrap="square" lIns="91440" tIns="45720" rIns="91440" bIns="45720" anchor="b" anchorCtr="0"/>
          <a:lstStyle/>
          <a:p>
            <a:pPr eaLnBrk="1" hangingPunct="1"/>
            <a:r>
              <a:rPr lang="en-US" altLang="en-US" b="1" dirty="0">
                <a:solidFill>
                  <a:srgbClr val="FF99FF"/>
                </a:solidFill>
                <a:latin typeface="Bookman Old Style" panose="02050604050505020204" pitchFamily="18" charset="0"/>
                <a:cs typeface="Times New Roman" panose="02020603050405020304" pitchFamily="18" charset="0"/>
              </a:rPr>
              <a:t> PROCESS OF THERAPY</a:t>
            </a:r>
            <a:endParaRPr lang="en-US" altLang="en-US" dirty="0"/>
          </a:p>
        </p:txBody>
      </p:sp>
      <p:sp>
        <p:nvSpPr>
          <p:cNvPr id="1048849" name="Rectangle 3"/>
          <p:cNvSpPr>
            <a:spLocks noGrp="1"/>
          </p:cNvSpPr>
          <p:nvPr>
            <p:ph idx="1"/>
          </p:nvPr>
        </p:nvSpPr>
        <p:spPr>
          <a:xfrm>
            <a:off x="228600" y="1143000"/>
            <a:ext cx="8763000" cy="5715000"/>
          </a:xfrm>
        </p:spPr>
        <p:txBody>
          <a:bodyPr vert="horz" wrap="square" lIns="91440" tIns="45720" rIns="91440" bIns="45720" anchor="t" anchorCtr="0"/>
          <a:lstStyle/>
          <a:p>
            <a:pPr algn="just" eaLnBrk="1" hangingPunct="1"/>
            <a:r>
              <a:rPr lang="en-US" altLang="en-US" sz="2800" dirty="0">
                <a:latin typeface="Bookman Old Style" panose="02050604050505020204" pitchFamily="18" charset="0"/>
                <a:cs typeface="Times New Roman" panose="02020603050405020304" pitchFamily="18" charset="0"/>
              </a:rPr>
              <a:t>The key techniques are: </a:t>
            </a:r>
          </a:p>
          <a:p>
            <a:pPr lvl="1" algn="just" eaLnBrk="1" hangingPunct="1">
              <a:lnSpc>
                <a:spcPct val="80000"/>
              </a:lnSpc>
            </a:pPr>
            <a:r>
              <a:rPr lang="en-US" altLang="en-US" sz="2800" dirty="0">
                <a:latin typeface="Bookman Old Style" panose="02050604050505020204" pitchFamily="18" charset="0"/>
                <a:cs typeface="Times New Roman" panose="02020603050405020304" pitchFamily="18" charset="0"/>
              </a:rPr>
              <a:t>Interpretation,  </a:t>
            </a:r>
          </a:p>
          <a:p>
            <a:pPr lvl="1" algn="just" eaLnBrk="1" hangingPunct="1">
              <a:lnSpc>
                <a:spcPct val="80000"/>
              </a:lnSpc>
            </a:pPr>
            <a:r>
              <a:rPr lang="en-US" altLang="en-US" sz="2800" dirty="0">
                <a:latin typeface="Bookman Old Style" panose="02050604050505020204" pitchFamily="18" charset="0"/>
                <a:cs typeface="Times New Roman" panose="02020603050405020304" pitchFamily="18" charset="0"/>
              </a:rPr>
              <a:t>Dream analysis,  </a:t>
            </a:r>
          </a:p>
          <a:p>
            <a:pPr lvl="1" algn="just" eaLnBrk="1" hangingPunct="1">
              <a:lnSpc>
                <a:spcPct val="80000"/>
              </a:lnSpc>
            </a:pPr>
            <a:r>
              <a:rPr lang="en-US" altLang="en-US" sz="2800" dirty="0">
                <a:latin typeface="Bookman Old Style" panose="02050604050505020204" pitchFamily="18" charset="0"/>
                <a:cs typeface="Times New Roman" panose="02020603050405020304" pitchFamily="18" charset="0"/>
              </a:rPr>
              <a:t>Free association, </a:t>
            </a:r>
          </a:p>
          <a:p>
            <a:pPr lvl="1" algn="just" eaLnBrk="1" hangingPunct="1">
              <a:lnSpc>
                <a:spcPct val="80000"/>
              </a:lnSpc>
            </a:pPr>
            <a:r>
              <a:rPr lang="en-US" altLang="en-US" sz="2800" dirty="0">
                <a:latin typeface="Bookman Old Style" panose="02050604050505020204" pitchFamily="18" charset="0"/>
                <a:cs typeface="Times New Roman" panose="02020603050405020304" pitchFamily="18" charset="0"/>
              </a:rPr>
              <a:t>Analysis interpretation of resistance, and,</a:t>
            </a:r>
          </a:p>
          <a:p>
            <a:pPr lvl="1" algn="just" eaLnBrk="1" hangingPunct="1">
              <a:lnSpc>
                <a:spcPct val="80000"/>
              </a:lnSpc>
            </a:pPr>
            <a:r>
              <a:rPr lang="en-US" altLang="en-US" sz="2800" dirty="0">
                <a:latin typeface="Bookman Old Style" panose="02050604050505020204" pitchFamily="18" charset="0"/>
                <a:cs typeface="Times New Roman" panose="02020603050405020304" pitchFamily="18" charset="0"/>
              </a:rPr>
              <a:t>Analysis and interpretation of transference. </a:t>
            </a:r>
          </a:p>
          <a:p>
            <a:pPr algn="just" eaLnBrk="1" hangingPunct="1"/>
            <a:r>
              <a:rPr lang="en-US" altLang="en-US" sz="2800" dirty="0">
                <a:latin typeface="Bookman Old Style" panose="02050604050505020204" pitchFamily="18" charset="0"/>
                <a:cs typeface="Times New Roman" panose="02020603050405020304" pitchFamily="18" charset="0"/>
              </a:rPr>
              <a:t>All are designed to help clients gain access to their unconscious conflicts, </a:t>
            </a:r>
          </a:p>
          <a:p>
            <a:pPr lvl="1" algn="just" eaLnBrk="1" hangingPunct="1"/>
            <a:r>
              <a:rPr lang="en-US" altLang="en-US" sz="2800" dirty="0">
                <a:latin typeface="Bookman Old Style" panose="02050604050505020204" pitchFamily="18" charset="0"/>
                <a:cs typeface="Times New Roman" panose="02020603050405020304" pitchFamily="18" charset="0"/>
              </a:rPr>
              <a:t>Which leads to insight and eventual assimilation of new materials by the ego.</a:t>
            </a:r>
            <a:endParaRPr lang="en-US" altLang="en-US" sz="2800" dirty="0">
              <a:latin typeface="Bookman Old Style" panose="02050604050505020204" pitchFamily="18" charset="0"/>
              <a:ea typeface="Times New Roman" panose="02020603050405020304" pitchFamily="18" charset="0"/>
            </a:endParaRPr>
          </a:p>
        </p:txBody>
      </p:sp>
      <p:sp>
        <p:nvSpPr>
          <p:cNvPr id="1048850" name="Rectangle 4"/>
          <p:cNvSpPr/>
          <p:nvPr/>
        </p:nvSpPr>
        <p:spPr>
          <a:xfrm>
            <a:off x="304800" y="533400"/>
            <a:ext cx="8077200" cy="579438"/>
          </a:xfrm>
          <a:prstGeom prst="rect">
            <a:avLst/>
          </a:prstGeom>
          <a:noFill/>
          <a:ln w="9525">
            <a:noFill/>
          </a:ln>
        </p:spPr>
        <p:txBody>
          <a:bodyPr>
            <a:spAutoFit/>
          </a:bodyPr>
          <a:lstStyle>
            <a:lvl1pPr marL="342900" indent="-342900" algn="l" rtl="0" eaLnBrk="0" fontAlgn="base" hangingPunct="0">
              <a:spcBef>
                <a:spcPct val="20000"/>
              </a:spcBef>
              <a:spcAft>
                <a:spcPct val="0"/>
              </a:spcAft>
              <a:buSzPct val="90000"/>
              <a:buBlip>
                <a:blip r:embed="rId3"/>
              </a:buBlip>
              <a:defRPr sz="3200" kern="1200">
                <a:solidFill>
                  <a:schemeClr val="bg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3200" kern="1200">
                <a:solidFill>
                  <a:schemeClr val="bg1"/>
                </a:solidFill>
                <a:latin typeface="+mn-lt"/>
                <a:ea typeface="+mn-ea"/>
                <a:cs typeface="+mn-cs"/>
              </a:defRPr>
            </a:lvl2pPr>
            <a:lvl3pPr marL="1143000" indent="-228600" algn="l" rtl="0" eaLnBrk="0" fontAlgn="base" hangingPunct="0">
              <a:spcBef>
                <a:spcPct val="20000"/>
              </a:spcBef>
              <a:spcAft>
                <a:spcPct val="0"/>
              </a:spcAft>
              <a:buClr>
                <a:srgbClr val="FF6699"/>
              </a:buClr>
              <a:buSzPct val="70000"/>
              <a:buFont typeface="Wingdings" panose="05000000000000000000" pitchFamily="2" charset="2"/>
              <a:buChar char="Ø"/>
              <a:defRPr sz="3200" kern="1200">
                <a:solidFill>
                  <a:schemeClr val="bg1"/>
                </a:solidFill>
                <a:latin typeface="+mn-lt"/>
                <a:ea typeface="+mn-ea"/>
                <a:cs typeface="+mn-cs"/>
              </a:defRPr>
            </a:lvl3pPr>
            <a:lvl4pPr marL="1600200" indent="-228600" algn="l" rtl="0" eaLnBrk="0" fontAlgn="base" hangingPunct="0">
              <a:spcBef>
                <a:spcPct val="20000"/>
              </a:spcBef>
              <a:spcAft>
                <a:spcPct val="0"/>
              </a:spcAft>
              <a:buClr>
                <a:srgbClr val="FFCC00"/>
              </a:buClr>
              <a:buSzPct val="70000"/>
              <a:buFont typeface="Wingdings" panose="05000000000000000000" pitchFamily="2" charset="2"/>
              <a:buChar char="ü"/>
              <a:defRPr sz="3200" kern="1200">
                <a:solidFill>
                  <a:schemeClr val="bg1"/>
                </a:solidFill>
                <a:latin typeface="+mn-lt"/>
                <a:ea typeface="+mn-ea"/>
                <a:cs typeface="+mn-cs"/>
              </a:defRPr>
            </a:lvl4pPr>
            <a:lvl5pPr marL="2057400" indent="-228600" algn="l" rtl="0" eaLnBrk="0" fontAlgn="base" hangingPunct="0">
              <a:spcBef>
                <a:spcPct val="20000"/>
              </a:spcBef>
              <a:spcAft>
                <a:spcPct val="0"/>
              </a:spcAft>
              <a:buSzPct val="70000"/>
              <a:buBlip>
                <a:blip r:embed="rId5"/>
              </a:buBlip>
              <a:defRPr sz="3200" kern="1200">
                <a:solidFill>
                  <a:schemeClr val="bg1"/>
                </a:solidFill>
                <a:latin typeface="+mn-lt"/>
                <a:ea typeface="+mn-ea"/>
                <a:cs typeface="+mn-cs"/>
              </a:defRPr>
            </a:lvl5pPr>
          </a:lstStyle>
          <a:p>
            <a:pPr marL="0" lvl="0" indent="0" eaLnBrk="1" hangingPunct="1">
              <a:buNone/>
            </a:pPr>
            <a:r>
              <a:rPr lang="en-US" altLang="en-US" b="1" dirty="0">
                <a:solidFill>
                  <a:srgbClr val="FFFF00"/>
                </a:solidFill>
                <a:latin typeface="Bookman Old Style" panose="02050604050505020204" pitchFamily="18" charset="0"/>
                <a:cs typeface="Times New Roman" panose="02020603050405020304" pitchFamily="18" charset="0"/>
              </a:rPr>
              <a:t>Techniques of Therapy</a:t>
            </a:r>
            <a:endParaRPr lang="en-US" altLang="en-US" b="1" dirty="0">
              <a:solidFill>
                <a:srgbClr val="FFFF00"/>
              </a:solidFill>
              <a:latin typeface="Bookman Old Style" panose="02050604050505020204" pitchFamily="18"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48850"/>
                                        </p:tgtEl>
                                        <p:attrNameLst>
                                          <p:attrName>style.visibility</p:attrName>
                                        </p:attrNameLst>
                                      </p:cBhvr>
                                      <p:to>
                                        <p:strVal val="visible"/>
                                      </p:to>
                                    </p:set>
                                    <p:anim calcmode="lin" valueType="num">
                                      <p:cBhvr additive="base">
                                        <p:cTn id="7" dur="500" fill="hold"/>
                                        <p:tgtEl>
                                          <p:spTgt spid="1048850"/>
                                        </p:tgtEl>
                                        <p:attrNameLst>
                                          <p:attrName>ppt_x</p:attrName>
                                        </p:attrNameLst>
                                      </p:cBhvr>
                                      <p:tavLst>
                                        <p:tav tm="0">
                                          <p:val>
                                            <p:strVal val="0-#ppt_w/2"/>
                                          </p:val>
                                        </p:tav>
                                        <p:tav tm="100000">
                                          <p:val>
                                            <p:strVal val="#ppt_x"/>
                                          </p:val>
                                        </p:tav>
                                      </p:tavLst>
                                    </p:anim>
                                    <p:anim calcmode="lin" valueType="num">
                                      <p:cBhvr additive="base">
                                        <p:cTn id="8" dur="500" fill="hold"/>
                                        <p:tgtEl>
                                          <p:spTgt spid="10488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48849">
                                            <p:txEl>
                                              <p:pRg st="0" end="0"/>
                                            </p:txEl>
                                          </p:spTgt>
                                        </p:tgtEl>
                                        <p:attrNameLst>
                                          <p:attrName>style.visibility</p:attrName>
                                        </p:attrNameLst>
                                      </p:cBhvr>
                                      <p:to>
                                        <p:strVal val="visible"/>
                                      </p:to>
                                    </p:set>
                                    <p:anim calcmode="lin" valueType="num">
                                      <p:cBhvr additive="base">
                                        <p:cTn id="13" dur="500" fill="hold"/>
                                        <p:tgtEl>
                                          <p:spTgt spid="104884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4884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48849">
                                            <p:txEl>
                                              <p:pRg st="1" end="1"/>
                                            </p:txEl>
                                          </p:spTgt>
                                        </p:tgtEl>
                                        <p:attrNameLst>
                                          <p:attrName>style.visibility</p:attrName>
                                        </p:attrNameLst>
                                      </p:cBhvr>
                                      <p:to>
                                        <p:strVal val="visible"/>
                                      </p:to>
                                    </p:set>
                                    <p:anim calcmode="lin" valueType="num">
                                      <p:cBhvr additive="base">
                                        <p:cTn id="19" dur="500" fill="hold"/>
                                        <p:tgtEl>
                                          <p:spTgt spid="104884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4884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48849">
                                            <p:txEl>
                                              <p:pRg st="2" end="2"/>
                                            </p:txEl>
                                          </p:spTgt>
                                        </p:tgtEl>
                                        <p:attrNameLst>
                                          <p:attrName>style.visibility</p:attrName>
                                        </p:attrNameLst>
                                      </p:cBhvr>
                                      <p:to>
                                        <p:strVal val="visible"/>
                                      </p:to>
                                    </p:set>
                                    <p:anim calcmode="lin" valueType="num">
                                      <p:cBhvr additive="base">
                                        <p:cTn id="25" dur="500" fill="hold"/>
                                        <p:tgtEl>
                                          <p:spTgt spid="104884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4884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48849">
                                            <p:txEl>
                                              <p:pRg st="3" end="3"/>
                                            </p:txEl>
                                          </p:spTgt>
                                        </p:tgtEl>
                                        <p:attrNameLst>
                                          <p:attrName>style.visibility</p:attrName>
                                        </p:attrNameLst>
                                      </p:cBhvr>
                                      <p:to>
                                        <p:strVal val="visible"/>
                                      </p:to>
                                    </p:set>
                                    <p:anim calcmode="lin" valueType="num">
                                      <p:cBhvr additive="base">
                                        <p:cTn id="31" dur="500" fill="hold"/>
                                        <p:tgtEl>
                                          <p:spTgt spid="104884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4884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48849">
                                            <p:txEl>
                                              <p:pRg st="4" end="4"/>
                                            </p:txEl>
                                          </p:spTgt>
                                        </p:tgtEl>
                                        <p:attrNameLst>
                                          <p:attrName>style.visibility</p:attrName>
                                        </p:attrNameLst>
                                      </p:cBhvr>
                                      <p:to>
                                        <p:strVal val="visible"/>
                                      </p:to>
                                    </p:set>
                                    <p:anim calcmode="lin" valueType="num">
                                      <p:cBhvr additive="base">
                                        <p:cTn id="37" dur="500" fill="hold"/>
                                        <p:tgtEl>
                                          <p:spTgt spid="104884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4884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048849">
                                            <p:txEl>
                                              <p:pRg st="5" end="5"/>
                                            </p:txEl>
                                          </p:spTgt>
                                        </p:tgtEl>
                                        <p:attrNameLst>
                                          <p:attrName>style.visibility</p:attrName>
                                        </p:attrNameLst>
                                      </p:cBhvr>
                                      <p:to>
                                        <p:strVal val="visible"/>
                                      </p:to>
                                    </p:set>
                                    <p:anim calcmode="lin" valueType="num">
                                      <p:cBhvr additive="base">
                                        <p:cTn id="43" dur="500" fill="hold"/>
                                        <p:tgtEl>
                                          <p:spTgt spid="1048849">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04884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048849">
                                            <p:txEl>
                                              <p:pRg st="6" end="6"/>
                                            </p:txEl>
                                          </p:spTgt>
                                        </p:tgtEl>
                                        <p:attrNameLst>
                                          <p:attrName>style.visibility</p:attrName>
                                        </p:attrNameLst>
                                      </p:cBhvr>
                                      <p:to>
                                        <p:strVal val="visible"/>
                                      </p:to>
                                    </p:set>
                                    <p:anim calcmode="lin" valueType="num">
                                      <p:cBhvr additive="base">
                                        <p:cTn id="49" dur="500" fill="hold"/>
                                        <p:tgtEl>
                                          <p:spTgt spid="1048849">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04884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048849">
                                            <p:txEl>
                                              <p:pRg st="7" end="7"/>
                                            </p:txEl>
                                          </p:spTgt>
                                        </p:tgtEl>
                                        <p:attrNameLst>
                                          <p:attrName>style.visibility</p:attrName>
                                        </p:attrNameLst>
                                      </p:cBhvr>
                                      <p:to>
                                        <p:strVal val="visible"/>
                                      </p:to>
                                    </p:set>
                                    <p:anim calcmode="lin" valueType="num">
                                      <p:cBhvr additive="base">
                                        <p:cTn id="55" dur="500" fill="hold"/>
                                        <p:tgtEl>
                                          <p:spTgt spid="1048849">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048849">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49" grpId="0" build="p" bldLvl="5"/>
      <p:bldP spid="104885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54" name="Title 1"/>
          <p:cNvSpPr>
            <a:spLocks noGrp="1"/>
          </p:cNvSpPr>
          <p:nvPr>
            <p:ph type="title"/>
          </p:nvPr>
        </p:nvSpPr>
        <p:spPr>
          <a:xfrm>
            <a:off x="762000" y="52705"/>
            <a:ext cx="7772400" cy="520700"/>
          </a:xfrm>
        </p:spPr>
        <p:txBody>
          <a:bodyPr/>
          <a:lstStyle/>
          <a:p>
            <a:endParaRPr lang="en-US"/>
          </a:p>
        </p:txBody>
      </p:sp>
      <p:sp>
        <p:nvSpPr>
          <p:cNvPr id="1048855" name="Content Placeholder 2"/>
          <p:cNvSpPr>
            <a:spLocks noGrp="1"/>
          </p:cNvSpPr>
          <p:nvPr>
            <p:ph idx="1"/>
          </p:nvPr>
        </p:nvSpPr>
        <p:spPr>
          <a:xfrm>
            <a:off x="221615" y="572770"/>
            <a:ext cx="8736965" cy="5942330"/>
          </a:xfrm>
        </p:spPr>
        <p:txBody>
          <a:bodyPr/>
          <a:lstStyle/>
          <a:p>
            <a:r>
              <a:rPr lang="en-US" sz="2400" b="1"/>
              <a:t>Maintaining the analytic framework:</a:t>
            </a:r>
            <a:r>
              <a:rPr lang="en-US" sz="2400"/>
              <a:t> procedural and stylistic factors that include the analyst’s relative anonymity, the regularity and consistency of meetings and starting and ending the session time. The consistent framework is itself a therapeutic factor and analysts attempt to minimize departures from this consistent pattern. </a:t>
            </a:r>
          </a:p>
          <a:p>
            <a:r>
              <a:rPr lang="en-US" sz="2400" b="1"/>
              <a:t>Free association: </a:t>
            </a:r>
            <a:r>
              <a:rPr lang="en-US" sz="2400"/>
              <a:t>In essence, clients flow with any feelings or thoughts by reporting them immediately without censorship. This is a basic tool used to open the doors to unconscious wishes, fantasies, conflicts, and motivations. The therapist hears not only the surface content but also the hidden meaning. This awareness of the language of the unconscious has been termed “listening with the third ear”</a:t>
            </a:r>
          </a:p>
        </p:txBody>
      </p:sp>
      <p:sp>
        <p:nvSpPr>
          <p:cNvPr id="1048856"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fld id="{749F4945-98F7-4E96-A205-9ABBFDF69BDC}" type="datetime1">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57" name="Title 1"/>
          <p:cNvSpPr>
            <a:spLocks noGrp="1"/>
          </p:cNvSpPr>
          <p:nvPr>
            <p:ph type="title"/>
          </p:nvPr>
        </p:nvSpPr>
        <p:spPr>
          <a:xfrm>
            <a:off x="762000" y="71755"/>
            <a:ext cx="7772400" cy="381000"/>
          </a:xfrm>
        </p:spPr>
        <p:txBody>
          <a:bodyPr/>
          <a:lstStyle/>
          <a:p>
            <a:endParaRPr lang="en-US" sz="2400"/>
          </a:p>
        </p:txBody>
      </p:sp>
      <p:sp>
        <p:nvSpPr>
          <p:cNvPr id="1048858" name="Content Placeholder 2"/>
          <p:cNvSpPr>
            <a:spLocks noGrp="1"/>
          </p:cNvSpPr>
          <p:nvPr>
            <p:ph idx="1"/>
          </p:nvPr>
        </p:nvSpPr>
        <p:spPr>
          <a:xfrm>
            <a:off x="113665" y="469900"/>
            <a:ext cx="8917305" cy="5988685"/>
          </a:xfrm>
        </p:spPr>
        <p:txBody>
          <a:bodyPr/>
          <a:lstStyle/>
          <a:p>
            <a:r>
              <a:rPr lang="en-US" sz="2400" b="1"/>
              <a:t>Interpretation:</a:t>
            </a:r>
            <a:r>
              <a:rPr lang="en-US" sz="2400"/>
              <a:t> Consists of the analyst’s pointing out, explaining, and even teaching the client the meanings of behavior that is manifested in dreams, free association, resistances, and the therapeutic relationship itself. Under contemporary definition, interpretation includes identifying, clarifying, and translating the client’s material. The interpretation should start from the surface and go only as deep as the client is able to go and it is best to point out a resistance or defense before interpreting the emotion or conflict that lies beneath it. </a:t>
            </a:r>
          </a:p>
          <a:p>
            <a:r>
              <a:rPr lang="en-US" sz="2400" b="1"/>
              <a:t>Dream Analysis:Helps in </a:t>
            </a:r>
            <a:r>
              <a:rPr lang="en-US" sz="2400"/>
              <a:t>uncovering unconscious material and giving the client insight into some areas of unresolved problems. The therapist’s task is to uncover disguised meanings by studying the symbols in the manifest content of the dream. Also provide an understanding of clients’ current functioning. </a:t>
            </a:r>
          </a:p>
        </p:txBody>
      </p:sp>
      <p:sp>
        <p:nvSpPr>
          <p:cNvPr id="1048859"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fld id="{749F4945-98F7-4E96-A205-9ABBFDF69BDC}" type="datetime1">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60" name="Title 1"/>
          <p:cNvSpPr>
            <a:spLocks noGrp="1"/>
          </p:cNvSpPr>
          <p:nvPr>
            <p:ph type="title"/>
          </p:nvPr>
        </p:nvSpPr>
        <p:spPr>
          <a:xfrm>
            <a:off x="762000" y="68580"/>
            <a:ext cx="7772400" cy="396240"/>
          </a:xfrm>
        </p:spPr>
        <p:txBody>
          <a:bodyPr/>
          <a:lstStyle/>
          <a:p>
            <a:endParaRPr lang="en-US" sz="2400"/>
          </a:p>
        </p:txBody>
      </p:sp>
      <p:sp>
        <p:nvSpPr>
          <p:cNvPr id="1048861" name="Content Placeholder 2"/>
          <p:cNvSpPr>
            <a:spLocks noGrp="1"/>
          </p:cNvSpPr>
          <p:nvPr>
            <p:ph idx="1"/>
          </p:nvPr>
        </p:nvSpPr>
        <p:spPr>
          <a:xfrm>
            <a:off x="132080" y="504190"/>
            <a:ext cx="8924925" cy="6071870"/>
          </a:xfrm>
        </p:spPr>
        <p:txBody>
          <a:bodyPr/>
          <a:lstStyle/>
          <a:p>
            <a:r>
              <a:rPr lang="en-US" sz="2400" b="1"/>
              <a:t>Analysis &amp; Interpretation of Resistance:</a:t>
            </a:r>
            <a:r>
              <a:rPr lang="en-US" sz="2400"/>
              <a:t> Resistance refers to any idea, attitude, feeling, or action (conscious or unconscious) that fosters the status quo and gets in the way of change. Resistances are representative of usual defensive approaches in daily life. They serve as devices that defend against anxiety but that interfere with the ability to accept change that could lead to experiencing a more gratifying life. </a:t>
            </a:r>
          </a:p>
          <a:p>
            <a:r>
              <a:rPr lang="en-US" sz="2400" b="1"/>
              <a:t>Analysis &amp; Interpretation of Transference:</a:t>
            </a:r>
            <a:r>
              <a:rPr lang="en-US" sz="2400"/>
              <a:t> Transference is valuable because its manifestations provide clients with the opportunity to re-experience a variety of feelings that would otherwise be inaccessible. The analysis of transference is a central technique in psychoanalysis and psychoanalytically oriented therapy. </a:t>
            </a:r>
          </a:p>
        </p:txBody>
      </p:sp>
      <p:sp>
        <p:nvSpPr>
          <p:cNvPr id="1048862" name="Date Placeholder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fld id="{749F4945-98F7-4E96-A205-9ABBFDF69BDC}" type="datetime1">
              <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rPr>
              <a:t>9/4/2025</a:t>
            </a:fld>
            <a:endParaRPr kumimoji="0" lang="en-US" altLang="en-US" sz="1400" b="0" i="0" u="none" strike="noStrike" kern="1200" cap="none" spc="0" normalizeH="0" baseline="0" noProof="0">
              <a:ln>
                <a:noFill/>
              </a:ln>
              <a:solidFill>
                <a:srgbClr val="FF99FF"/>
              </a:solidFill>
              <a:effectLst/>
              <a:uLnTx/>
              <a:uFillTx/>
              <a:latin typeface="Times New Roman" panose="02020603050405020304" pitchFamily="18" charset="0"/>
              <a:ea typeface="+mn-ea"/>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63"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64"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45</a:t>
            </a:fld>
            <a:endParaRPr lang="en-US" altLang="en-US" sz="1400" dirty="0">
              <a:solidFill>
                <a:srgbClr val="FF99FF"/>
              </a:solidFill>
              <a:latin typeface="Times New Roman" panose="02020603050405020304" pitchFamily="18" charset="0"/>
            </a:endParaRPr>
          </a:p>
        </p:txBody>
      </p:sp>
      <p:sp>
        <p:nvSpPr>
          <p:cNvPr id="1048865" name="Rectangle 3"/>
          <p:cNvSpPr>
            <a:spLocks noGrp="1"/>
          </p:cNvSpPr>
          <p:nvPr>
            <p:ph idx="1"/>
          </p:nvPr>
        </p:nvSpPr>
        <p:spPr>
          <a:xfrm>
            <a:off x="228600" y="1143000"/>
            <a:ext cx="8763000" cy="5486400"/>
          </a:xfrm>
        </p:spPr>
        <p:txBody>
          <a:bodyPr vert="horz" wrap="square" lIns="91440" tIns="45720" rIns="91440" bIns="45720" anchor="t" anchorCtr="0"/>
          <a:lstStyle/>
          <a:p>
            <a:pPr algn="just" eaLnBrk="1" hangingPunct="1">
              <a:lnSpc>
                <a:spcPct val="80000"/>
              </a:lnSpc>
            </a:pPr>
            <a:r>
              <a:rPr lang="en-US" altLang="en-US" sz="2800" dirty="0">
                <a:latin typeface="Bookman Old Style" panose="02050604050505020204" pitchFamily="18" charset="0"/>
                <a:cs typeface="Times New Roman" panose="02020603050405020304" pitchFamily="18" charset="0"/>
              </a:rPr>
              <a:t>Candidates for analytic therapy include; </a:t>
            </a:r>
          </a:p>
          <a:p>
            <a:pPr lvl="1" algn="just" eaLnBrk="1" hangingPunct="1">
              <a:lnSpc>
                <a:spcPct val="80000"/>
              </a:lnSpc>
            </a:pPr>
            <a:r>
              <a:rPr lang="en-US" altLang="en-US" sz="2800" dirty="0">
                <a:latin typeface="Bookman Old Style" panose="02050604050505020204" pitchFamily="18" charset="0"/>
                <a:cs typeface="Times New Roman" panose="02020603050405020304" pitchFamily="18" charset="0"/>
              </a:rPr>
              <a:t>Professionals who want to become therapists, </a:t>
            </a:r>
          </a:p>
          <a:p>
            <a:pPr lvl="1" algn="just" eaLnBrk="1" hangingPunct="1">
              <a:lnSpc>
                <a:spcPct val="80000"/>
              </a:lnSpc>
            </a:pPr>
            <a:r>
              <a:rPr lang="en-US" altLang="en-US" sz="2800" dirty="0">
                <a:latin typeface="Bookman Old Style" panose="02050604050505020204" pitchFamily="18" charset="0"/>
                <a:cs typeface="Times New Roman" panose="02020603050405020304" pitchFamily="18" charset="0"/>
              </a:rPr>
              <a:t>People who have had intensive therapy and want to go further, and </a:t>
            </a:r>
          </a:p>
          <a:p>
            <a:pPr lvl="1" algn="just" eaLnBrk="1" hangingPunct="1">
              <a:lnSpc>
                <a:spcPct val="80000"/>
              </a:lnSpc>
            </a:pPr>
            <a:r>
              <a:rPr lang="en-US" altLang="en-US" sz="2800" dirty="0">
                <a:latin typeface="Bookman Old Style" panose="02050604050505020204" pitchFamily="18" charset="0"/>
                <a:cs typeface="Times New Roman" panose="02020603050405020304" pitchFamily="18" charset="0"/>
              </a:rPr>
              <a:t>Those who are in pain. </a:t>
            </a:r>
          </a:p>
          <a:p>
            <a:pPr algn="just" eaLnBrk="1" hangingPunct="1">
              <a:lnSpc>
                <a:spcPct val="90000"/>
              </a:lnSpc>
            </a:pPr>
            <a:r>
              <a:rPr lang="en-US" altLang="en-US" sz="2800" dirty="0">
                <a:latin typeface="Bookman Old Style" panose="02050604050505020204" pitchFamily="18" charset="0"/>
                <a:cs typeface="Times New Roman" panose="02020603050405020304" pitchFamily="18" charset="0"/>
              </a:rPr>
              <a:t>Analytic therapy is not recommended for; </a:t>
            </a:r>
          </a:p>
          <a:p>
            <a:pPr lvl="1" algn="just" eaLnBrk="1" hangingPunct="1">
              <a:lnSpc>
                <a:spcPct val="90000"/>
              </a:lnSpc>
            </a:pPr>
            <a:r>
              <a:rPr lang="en-US" altLang="en-US" sz="2800" dirty="0">
                <a:latin typeface="Bookman Old Style" panose="02050604050505020204" pitchFamily="18" charset="0"/>
                <a:cs typeface="Times New Roman" panose="02020603050405020304" pitchFamily="18" charset="0"/>
              </a:rPr>
              <a:t>Self- centered and impulsive clients or </a:t>
            </a:r>
          </a:p>
          <a:p>
            <a:pPr lvl="1" algn="just" eaLnBrk="1" hangingPunct="1">
              <a:lnSpc>
                <a:spcPct val="90000"/>
              </a:lnSpc>
            </a:pPr>
            <a:r>
              <a:rPr lang="en-US" altLang="en-US" sz="2800" dirty="0">
                <a:latin typeface="Bookman Old Style" panose="02050604050505020204" pitchFamily="18" charset="0"/>
                <a:cs typeface="Times New Roman" panose="02020603050405020304" pitchFamily="18" charset="0"/>
              </a:rPr>
              <a:t>For severely impaired psychotics. </a:t>
            </a:r>
          </a:p>
          <a:p>
            <a:pPr algn="just" eaLnBrk="1" hangingPunct="1">
              <a:lnSpc>
                <a:spcPct val="90000"/>
              </a:lnSpc>
            </a:pPr>
            <a:r>
              <a:rPr lang="en-US" altLang="en-US" sz="2800" dirty="0">
                <a:latin typeface="Bookman Old Style" panose="02050604050505020204" pitchFamily="18" charset="0"/>
                <a:cs typeface="Times New Roman" panose="02020603050405020304" pitchFamily="18" charset="0"/>
              </a:rPr>
              <a:t>Techniques can be applied to individual and group therapy</a:t>
            </a:r>
            <a:r>
              <a:rPr lang="en-US" altLang="en-US" dirty="0">
                <a:latin typeface="Bookman Old Style" panose="02050604050505020204" pitchFamily="18" charset="0"/>
                <a:cs typeface="Times New Roman" panose="02020603050405020304" pitchFamily="18" charset="0"/>
              </a:rPr>
              <a:t>.</a:t>
            </a:r>
            <a:endParaRPr lang="en-US" altLang="en-US" dirty="0">
              <a:latin typeface="Bookman Old Style" panose="02050604050505020204" pitchFamily="18" charset="0"/>
              <a:ea typeface="Times New Roman" panose="02020603050405020304" pitchFamily="18" charset="0"/>
            </a:endParaRPr>
          </a:p>
        </p:txBody>
      </p:sp>
      <p:sp>
        <p:nvSpPr>
          <p:cNvPr id="1048866" name="Rectangle 4"/>
          <p:cNvSpPr/>
          <p:nvPr/>
        </p:nvSpPr>
        <p:spPr>
          <a:xfrm>
            <a:off x="304800" y="533400"/>
            <a:ext cx="8077200" cy="579438"/>
          </a:xfrm>
          <a:prstGeom prst="rect">
            <a:avLst/>
          </a:prstGeom>
          <a:noFill/>
          <a:ln w="9525">
            <a:noFill/>
          </a:ln>
        </p:spPr>
        <p:txBody>
          <a:bodyPr>
            <a:spAutoFit/>
          </a:bodyPr>
          <a:lstStyle>
            <a:lvl1pPr marL="342900" indent="-342900" algn="l" rtl="0" eaLnBrk="0" fontAlgn="base" hangingPunct="0">
              <a:spcBef>
                <a:spcPct val="20000"/>
              </a:spcBef>
              <a:spcAft>
                <a:spcPct val="0"/>
              </a:spcAft>
              <a:buSzPct val="90000"/>
              <a:buBlip>
                <a:blip r:embed="rId3"/>
              </a:buBlip>
              <a:defRPr sz="3200" kern="1200">
                <a:solidFill>
                  <a:schemeClr val="bg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3200" kern="1200">
                <a:solidFill>
                  <a:schemeClr val="bg1"/>
                </a:solidFill>
                <a:latin typeface="+mn-lt"/>
                <a:ea typeface="+mn-ea"/>
                <a:cs typeface="+mn-cs"/>
              </a:defRPr>
            </a:lvl2pPr>
            <a:lvl3pPr marL="1143000" indent="-228600" algn="l" rtl="0" eaLnBrk="0" fontAlgn="base" hangingPunct="0">
              <a:spcBef>
                <a:spcPct val="20000"/>
              </a:spcBef>
              <a:spcAft>
                <a:spcPct val="0"/>
              </a:spcAft>
              <a:buClr>
                <a:srgbClr val="FF6699"/>
              </a:buClr>
              <a:buSzPct val="70000"/>
              <a:buFont typeface="Wingdings" panose="05000000000000000000" pitchFamily="2" charset="2"/>
              <a:buChar char="Ø"/>
              <a:defRPr sz="3200" kern="1200">
                <a:solidFill>
                  <a:schemeClr val="bg1"/>
                </a:solidFill>
                <a:latin typeface="+mn-lt"/>
                <a:ea typeface="+mn-ea"/>
                <a:cs typeface="+mn-cs"/>
              </a:defRPr>
            </a:lvl3pPr>
            <a:lvl4pPr marL="1600200" indent="-228600" algn="l" rtl="0" eaLnBrk="0" fontAlgn="base" hangingPunct="0">
              <a:spcBef>
                <a:spcPct val="20000"/>
              </a:spcBef>
              <a:spcAft>
                <a:spcPct val="0"/>
              </a:spcAft>
              <a:buClr>
                <a:srgbClr val="FFCC00"/>
              </a:buClr>
              <a:buSzPct val="70000"/>
              <a:buFont typeface="Wingdings" panose="05000000000000000000" pitchFamily="2" charset="2"/>
              <a:buChar char="ü"/>
              <a:defRPr sz="3200" kern="1200">
                <a:solidFill>
                  <a:schemeClr val="bg1"/>
                </a:solidFill>
                <a:latin typeface="+mn-lt"/>
                <a:ea typeface="+mn-ea"/>
                <a:cs typeface="+mn-cs"/>
              </a:defRPr>
            </a:lvl4pPr>
            <a:lvl5pPr marL="2057400" indent="-228600" algn="l" rtl="0" eaLnBrk="0" fontAlgn="base" hangingPunct="0">
              <a:spcBef>
                <a:spcPct val="20000"/>
              </a:spcBef>
              <a:spcAft>
                <a:spcPct val="0"/>
              </a:spcAft>
              <a:buSzPct val="70000"/>
              <a:buBlip>
                <a:blip r:embed="rId5"/>
              </a:buBlip>
              <a:defRPr sz="3200" kern="1200">
                <a:solidFill>
                  <a:schemeClr val="bg1"/>
                </a:solidFill>
                <a:latin typeface="+mn-lt"/>
                <a:ea typeface="+mn-ea"/>
                <a:cs typeface="+mn-cs"/>
              </a:defRPr>
            </a:lvl5pPr>
          </a:lstStyle>
          <a:p>
            <a:pPr marL="0" lvl="0" indent="0" eaLnBrk="1" hangingPunct="1">
              <a:buNone/>
            </a:pPr>
            <a:r>
              <a:rPr lang="en-US" altLang="en-US" b="1" dirty="0">
                <a:solidFill>
                  <a:srgbClr val="FFFF00"/>
                </a:solidFill>
                <a:latin typeface="Bookman Old Style" panose="02050604050505020204" pitchFamily="18" charset="0"/>
                <a:cs typeface="Times New Roman" panose="02020603050405020304" pitchFamily="18" charset="0"/>
              </a:rPr>
              <a:t>Applications of the Approach</a:t>
            </a:r>
            <a:endParaRPr lang="en-US" altLang="en-US" b="1" dirty="0">
              <a:solidFill>
                <a:srgbClr val="FFFF00"/>
              </a:solidFill>
              <a:latin typeface="Bookman Old Style" panose="02050604050505020204" pitchFamily="18"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48866"/>
                                        </p:tgtEl>
                                        <p:attrNameLst>
                                          <p:attrName>style.visibility</p:attrName>
                                        </p:attrNameLst>
                                      </p:cBhvr>
                                      <p:to>
                                        <p:strVal val="visible"/>
                                      </p:to>
                                    </p:set>
                                    <p:anim calcmode="lin" valueType="num">
                                      <p:cBhvr additive="base">
                                        <p:cTn id="7" dur="500" fill="hold"/>
                                        <p:tgtEl>
                                          <p:spTgt spid="1048866"/>
                                        </p:tgtEl>
                                        <p:attrNameLst>
                                          <p:attrName>ppt_x</p:attrName>
                                        </p:attrNameLst>
                                      </p:cBhvr>
                                      <p:tavLst>
                                        <p:tav tm="0">
                                          <p:val>
                                            <p:strVal val="0-#ppt_w/2"/>
                                          </p:val>
                                        </p:tav>
                                        <p:tav tm="100000">
                                          <p:val>
                                            <p:strVal val="#ppt_x"/>
                                          </p:val>
                                        </p:tav>
                                      </p:tavLst>
                                    </p:anim>
                                    <p:anim calcmode="lin" valueType="num">
                                      <p:cBhvr additive="base">
                                        <p:cTn id="8" dur="500" fill="hold"/>
                                        <p:tgtEl>
                                          <p:spTgt spid="104886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48865">
                                            <p:txEl>
                                              <p:pRg st="0" end="0"/>
                                            </p:txEl>
                                          </p:spTgt>
                                        </p:tgtEl>
                                        <p:attrNameLst>
                                          <p:attrName>style.visibility</p:attrName>
                                        </p:attrNameLst>
                                      </p:cBhvr>
                                      <p:to>
                                        <p:strVal val="visible"/>
                                      </p:to>
                                    </p:set>
                                    <p:anim calcmode="lin" valueType="num">
                                      <p:cBhvr additive="base">
                                        <p:cTn id="13" dur="500" fill="hold"/>
                                        <p:tgtEl>
                                          <p:spTgt spid="104886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4886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48865">
                                            <p:txEl>
                                              <p:pRg st="1" end="1"/>
                                            </p:txEl>
                                          </p:spTgt>
                                        </p:tgtEl>
                                        <p:attrNameLst>
                                          <p:attrName>style.visibility</p:attrName>
                                        </p:attrNameLst>
                                      </p:cBhvr>
                                      <p:to>
                                        <p:strVal val="visible"/>
                                      </p:to>
                                    </p:set>
                                    <p:anim calcmode="lin" valueType="num">
                                      <p:cBhvr additive="base">
                                        <p:cTn id="19" dur="500" fill="hold"/>
                                        <p:tgtEl>
                                          <p:spTgt spid="104886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4886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48865">
                                            <p:txEl>
                                              <p:pRg st="2" end="2"/>
                                            </p:txEl>
                                          </p:spTgt>
                                        </p:tgtEl>
                                        <p:attrNameLst>
                                          <p:attrName>style.visibility</p:attrName>
                                        </p:attrNameLst>
                                      </p:cBhvr>
                                      <p:to>
                                        <p:strVal val="visible"/>
                                      </p:to>
                                    </p:set>
                                    <p:anim calcmode="lin" valueType="num">
                                      <p:cBhvr additive="base">
                                        <p:cTn id="25" dur="500" fill="hold"/>
                                        <p:tgtEl>
                                          <p:spTgt spid="104886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4886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48865">
                                            <p:txEl>
                                              <p:pRg st="3" end="3"/>
                                            </p:txEl>
                                          </p:spTgt>
                                        </p:tgtEl>
                                        <p:attrNameLst>
                                          <p:attrName>style.visibility</p:attrName>
                                        </p:attrNameLst>
                                      </p:cBhvr>
                                      <p:to>
                                        <p:strVal val="visible"/>
                                      </p:to>
                                    </p:set>
                                    <p:anim calcmode="lin" valueType="num">
                                      <p:cBhvr additive="base">
                                        <p:cTn id="31" dur="500" fill="hold"/>
                                        <p:tgtEl>
                                          <p:spTgt spid="1048865">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4886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48865">
                                            <p:txEl>
                                              <p:pRg st="4" end="4"/>
                                            </p:txEl>
                                          </p:spTgt>
                                        </p:tgtEl>
                                        <p:attrNameLst>
                                          <p:attrName>style.visibility</p:attrName>
                                        </p:attrNameLst>
                                      </p:cBhvr>
                                      <p:to>
                                        <p:strVal val="visible"/>
                                      </p:to>
                                    </p:set>
                                    <p:anim calcmode="lin" valueType="num">
                                      <p:cBhvr additive="base">
                                        <p:cTn id="37" dur="500" fill="hold"/>
                                        <p:tgtEl>
                                          <p:spTgt spid="1048865">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4886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048865">
                                            <p:txEl>
                                              <p:pRg st="5" end="5"/>
                                            </p:txEl>
                                          </p:spTgt>
                                        </p:tgtEl>
                                        <p:attrNameLst>
                                          <p:attrName>style.visibility</p:attrName>
                                        </p:attrNameLst>
                                      </p:cBhvr>
                                      <p:to>
                                        <p:strVal val="visible"/>
                                      </p:to>
                                    </p:set>
                                    <p:anim calcmode="lin" valueType="num">
                                      <p:cBhvr additive="base">
                                        <p:cTn id="43" dur="500" fill="hold"/>
                                        <p:tgtEl>
                                          <p:spTgt spid="1048865">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04886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048865">
                                            <p:txEl>
                                              <p:pRg st="6" end="6"/>
                                            </p:txEl>
                                          </p:spTgt>
                                        </p:tgtEl>
                                        <p:attrNameLst>
                                          <p:attrName>style.visibility</p:attrName>
                                        </p:attrNameLst>
                                      </p:cBhvr>
                                      <p:to>
                                        <p:strVal val="visible"/>
                                      </p:to>
                                    </p:set>
                                    <p:anim calcmode="lin" valueType="num">
                                      <p:cBhvr additive="base">
                                        <p:cTn id="49" dur="500" fill="hold"/>
                                        <p:tgtEl>
                                          <p:spTgt spid="1048865">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04886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048865">
                                            <p:txEl>
                                              <p:pRg st="7" end="7"/>
                                            </p:txEl>
                                          </p:spTgt>
                                        </p:tgtEl>
                                        <p:attrNameLst>
                                          <p:attrName>style.visibility</p:attrName>
                                        </p:attrNameLst>
                                      </p:cBhvr>
                                      <p:to>
                                        <p:strVal val="visible"/>
                                      </p:to>
                                    </p:set>
                                    <p:anim calcmode="lin" valueType="num">
                                      <p:cBhvr additive="base">
                                        <p:cTn id="55" dur="500" fill="hold"/>
                                        <p:tgtEl>
                                          <p:spTgt spid="1048865">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04886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65" grpId="0" build="p" bldLvl="5"/>
      <p:bldP spid="104886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70"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71"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46</a:t>
            </a:fld>
            <a:endParaRPr lang="en-US" altLang="en-US" sz="1400" dirty="0">
              <a:solidFill>
                <a:srgbClr val="FF99FF"/>
              </a:solidFill>
              <a:latin typeface="Times New Roman" panose="02020603050405020304" pitchFamily="18" charset="0"/>
            </a:endParaRPr>
          </a:p>
        </p:txBody>
      </p:sp>
      <p:sp>
        <p:nvSpPr>
          <p:cNvPr id="1048872" name="Rectangle 3"/>
          <p:cNvSpPr>
            <a:spLocks noGrp="1"/>
          </p:cNvSpPr>
          <p:nvPr>
            <p:ph idx="1"/>
          </p:nvPr>
        </p:nvSpPr>
        <p:spPr>
          <a:xfrm>
            <a:off x="228600" y="990600"/>
            <a:ext cx="8915400" cy="5715000"/>
          </a:xfrm>
        </p:spPr>
        <p:txBody>
          <a:bodyPr vert="horz" wrap="square" lIns="91440" tIns="45720" rIns="91440" bIns="45720" anchor="t" anchorCtr="0"/>
          <a:lstStyle/>
          <a:p>
            <a:pPr algn="just" eaLnBrk="1" hangingPunct="1">
              <a:lnSpc>
                <a:spcPct val="120000"/>
              </a:lnSpc>
            </a:pPr>
            <a:r>
              <a:rPr lang="en-US" altLang="en-US" sz="2800" dirty="0">
                <a:latin typeface="Bookman Old Style" panose="02050604050505020204" pitchFamily="18" charset="0"/>
                <a:cs typeface="Times New Roman" panose="02020603050405020304" pitchFamily="18" charset="0"/>
              </a:rPr>
              <a:t>Counselors need to help clients assess the possible consequences of making Behavioural changes. </a:t>
            </a:r>
          </a:p>
          <a:p>
            <a:pPr algn="just" eaLnBrk="1" hangingPunct="1">
              <a:lnSpc>
                <a:spcPct val="120000"/>
              </a:lnSpc>
            </a:pPr>
            <a:r>
              <a:rPr lang="en-US" altLang="en-US" sz="2800" dirty="0">
                <a:latin typeface="Bookman Old Style" panose="02050604050505020204" pitchFamily="18" charset="0"/>
                <a:cs typeface="Times New Roman" panose="02020603050405020304" pitchFamily="18" charset="0"/>
              </a:rPr>
              <a:t>Family members may not value client’s who are newly acquired in assertive style, so ,</a:t>
            </a:r>
          </a:p>
          <a:p>
            <a:pPr lvl="1" algn="just" eaLnBrk="1" hangingPunct="1">
              <a:lnSpc>
                <a:spcPct val="120000"/>
              </a:lnSpc>
            </a:pPr>
            <a:r>
              <a:rPr lang="en-US" altLang="en-US" sz="2800" dirty="0">
                <a:latin typeface="Bookman Old Style" panose="02050604050505020204" pitchFamily="18" charset="0"/>
                <a:cs typeface="Times New Roman" panose="02020603050405020304" pitchFamily="18" charset="0"/>
              </a:rPr>
              <a:t>Clients must be taught how to cope with resistance by others.</a:t>
            </a:r>
            <a:endParaRPr lang="en-US" altLang="en-US" sz="2800" dirty="0">
              <a:latin typeface="Bookman Old Style" panose="02050604050505020204" pitchFamily="18" charset="0"/>
              <a:ea typeface="Times New Roman" panose="02020603050405020304" pitchFamily="18" charset="0"/>
            </a:endParaRPr>
          </a:p>
        </p:txBody>
      </p:sp>
      <p:sp>
        <p:nvSpPr>
          <p:cNvPr id="1048873" name="Rectangle 4"/>
          <p:cNvSpPr/>
          <p:nvPr/>
        </p:nvSpPr>
        <p:spPr>
          <a:xfrm>
            <a:off x="304800" y="533400"/>
            <a:ext cx="8077200" cy="579438"/>
          </a:xfrm>
          <a:prstGeom prst="rect">
            <a:avLst/>
          </a:prstGeom>
          <a:noFill/>
          <a:ln w="9525">
            <a:noFill/>
          </a:ln>
        </p:spPr>
        <p:txBody>
          <a:bodyPr>
            <a:spAutoFit/>
          </a:bodyPr>
          <a:lstStyle>
            <a:lvl1pPr marL="342900" indent="-342900" algn="l" rtl="0" eaLnBrk="0" fontAlgn="base" hangingPunct="0">
              <a:spcBef>
                <a:spcPct val="20000"/>
              </a:spcBef>
              <a:spcAft>
                <a:spcPct val="0"/>
              </a:spcAft>
              <a:buSzPct val="90000"/>
              <a:buBlip>
                <a:blip r:embed="rId3"/>
              </a:buBlip>
              <a:defRPr sz="3200" kern="1200">
                <a:solidFill>
                  <a:schemeClr val="bg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3200" kern="1200">
                <a:solidFill>
                  <a:schemeClr val="bg1"/>
                </a:solidFill>
                <a:latin typeface="+mn-lt"/>
                <a:ea typeface="+mn-ea"/>
                <a:cs typeface="+mn-cs"/>
              </a:defRPr>
            </a:lvl2pPr>
            <a:lvl3pPr marL="1143000" indent="-228600" algn="l" rtl="0" eaLnBrk="0" fontAlgn="base" hangingPunct="0">
              <a:spcBef>
                <a:spcPct val="20000"/>
              </a:spcBef>
              <a:spcAft>
                <a:spcPct val="0"/>
              </a:spcAft>
              <a:buClr>
                <a:srgbClr val="FF6699"/>
              </a:buClr>
              <a:buSzPct val="70000"/>
              <a:buFont typeface="Wingdings" panose="05000000000000000000" pitchFamily="2" charset="2"/>
              <a:buChar char="Ø"/>
              <a:defRPr sz="3200" kern="1200">
                <a:solidFill>
                  <a:schemeClr val="bg1"/>
                </a:solidFill>
                <a:latin typeface="+mn-lt"/>
                <a:ea typeface="+mn-ea"/>
                <a:cs typeface="+mn-cs"/>
              </a:defRPr>
            </a:lvl3pPr>
            <a:lvl4pPr marL="1600200" indent="-228600" algn="l" rtl="0" eaLnBrk="0" fontAlgn="base" hangingPunct="0">
              <a:spcBef>
                <a:spcPct val="20000"/>
              </a:spcBef>
              <a:spcAft>
                <a:spcPct val="0"/>
              </a:spcAft>
              <a:buClr>
                <a:srgbClr val="FFCC00"/>
              </a:buClr>
              <a:buSzPct val="70000"/>
              <a:buFont typeface="Wingdings" panose="05000000000000000000" pitchFamily="2" charset="2"/>
              <a:buChar char="ü"/>
              <a:defRPr sz="3200" kern="1200">
                <a:solidFill>
                  <a:schemeClr val="bg1"/>
                </a:solidFill>
                <a:latin typeface="+mn-lt"/>
                <a:ea typeface="+mn-ea"/>
                <a:cs typeface="+mn-cs"/>
              </a:defRPr>
            </a:lvl4pPr>
            <a:lvl5pPr marL="2057400" indent="-228600" algn="l" rtl="0" eaLnBrk="0" fontAlgn="base" hangingPunct="0">
              <a:spcBef>
                <a:spcPct val="20000"/>
              </a:spcBef>
              <a:spcAft>
                <a:spcPct val="0"/>
              </a:spcAft>
              <a:buSzPct val="70000"/>
              <a:buBlip>
                <a:blip r:embed="rId5"/>
              </a:buBlip>
              <a:defRPr sz="3200" kern="1200">
                <a:solidFill>
                  <a:schemeClr val="bg1"/>
                </a:solidFill>
                <a:latin typeface="+mn-lt"/>
                <a:ea typeface="+mn-ea"/>
                <a:cs typeface="+mn-cs"/>
              </a:defRPr>
            </a:lvl5pPr>
          </a:lstStyle>
          <a:p>
            <a:pPr marL="0" lvl="0" indent="0" eaLnBrk="1" hangingPunct="1">
              <a:buNone/>
            </a:pPr>
            <a:r>
              <a:rPr lang="en-US" altLang="en-US" b="1" dirty="0">
                <a:solidFill>
                  <a:srgbClr val="FFFF00"/>
                </a:solidFill>
                <a:latin typeface="Bookman Old Style" panose="02050604050505020204" pitchFamily="18" charset="0"/>
                <a:cs typeface="Times New Roman" panose="02020603050405020304" pitchFamily="18" charset="0"/>
              </a:rPr>
              <a:t>Contribution to Counselling</a:t>
            </a:r>
            <a:endParaRPr lang="en-US" altLang="en-US" b="1" dirty="0">
              <a:solidFill>
                <a:srgbClr val="FFFF00"/>
              </a:solidFill>
              <a:latin typeface="Bookman Old Style" panose="02050604050505020204" pitchFamily="18"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48873"/>
                                        </p:tgtEl>
                                        <p:attrNameLst>
                                          <p:attrName>style.visibility</p:attrName>
                                        </p:attrNameLst>
                                      </p:cBhvr>
                                      <p:to>
                                        <p:strVal val="visible"/>
                                      </p:to>
                                    </p:set>
                                    <p:anim calcmode="lin" valueType="num">
                                      <p:cBhvr additive="base">
                                        <p:cTn id="7" dur="500" fill="hold"/>
                                        <p:tgtEl>
                                          <p:spTgt spid="1048873"/>
                                        </p:tgtEl>
                                        <p:attrNameLst>
                                          <p:attrName>ppt_x</p:attrName>
                                        </p:attrNameLst>
                                      </p:cBhvr>
                                      <p:tavLst>
                                        <p:tav tm="0">
                                          <p:val>
                                            <p:strVal val="0-#ppt_w/2"/>
                                          </p:val>
                                        </p:tav>
                                        <p:tav tm="100000">
                                          <p:val>
                                            <p:strVal val="#ppt_x"/>
                                          </p:val>
                                        </p:tav>
                                      </p:tavLst>
                                    </p:anim>
                                    <p:anim calcmode="lin" valueType="num">
                                      <p:cBhvr additive="base">
                                        <p:cTn id="8" dur="500" fill="hold"/>
                                        <p:tgtEl>
                                          <p:spTgt spid="104887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48872">
                                            <p:txEl>
                                              <p:pRg st="0" end="0"/>
                                            </p:txEl>
                                          </p:spTgt>
                                        </p:tgtEl>
                                        <p:attrNameLst>
                                          <p:attrName>style.visibility</p:attrName>
                                        </p:attrNameLst>
                                      </p:cBhvr>
                                      <p:to>
                                        <p:strVal val="visible"/>
                                      </p:to>
                                    </p:set>
                                    <p:anim calcmode="lin" valueType="num">
                                      <p:cBhvr additive="base">
                                        <p:cTn id="13" dur="500" fill="hold"/>
                                        <p:tgtEl>
                                          <p:spTgt spid="1048872">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4887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48872">
                                            <p:txEl>
                                              <p:pRg st="1" end="1"/>
                                            </p:txEl>
                                          </p:spTgt>
                                        </p:tgtEl>
                                        <p:attrNameLst>
                                          <p:attrName>style.visibility</p:attrName>
                                        </p:attrNameLst>
                                      </p:cBhvr>
                                      <p:to>
                                        <p:strVal val="visible"/>
                                      </p:to>
                                    </p:set>
                                    <p:anim calcmode="lin" valueType="num">
                                      <p:cBhvr additive="base">
                                        <p:cTn id="19" dur="500" fill="hold"/>
                                        <p:tgtEl>
                                          <p:spTgt spid="1048872">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4887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48872">
                                            <p:txEl>
                                              <p:pRg st="2" end="2"/>
                                            </p:txEl>
                                          </p:spTgt>
                                        </p:tgtEl>
                                        <p:attrNameLst>
                                          <p:attrName>style.visibility</p:attrName>
                                        </p:attrNameLst>
                                      </p:cBhvr>
                                      <p:to>
                                        <p:strVal val="visible"/>
                                      </p:to>
                                    </p:set>
                                    <p:anim calcmode="lin" valueType="num">
                                      <p:cBhvr additive="base">
                                        <p:cTn id="25" dur="500" fill="hold"/>
                                        <p:tgtEl>
                                          <p:spTgt spid="1048872">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4887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72" grpId="0" build="p" bldLvl="5"/>
      <p:bldP spid="104887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77"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78"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47</a:t>
            </a:fld>
            <a:endParaRPr lang="en-US" altLang="en-US" sz="1400" dirty="0">
              <a:solidFill>
                <a:srgbClr val="FF99FF"/>
              </a:solidFill>
              <a:latin typeface="Times New Roman" panose="02020603050405020304" pitchFamily="18" charset="0"/>
            </a:endParaRPr>
          </a:p>
        </p:txBody>
      </p:sp>
      <p:sp>
        <p:nvSpPr>
          <p:cNvPr id="1048879" name="Rectangle 3"/>
          <p:cNvSpPr>
            <a:spLocks noGrp="1"/>
          </p:cNvSpPr>
          <p:nvPr>
            <p:ph idx="1"/>
          </p:nvPr>
        </p:nvSpPr>
        <p:spPr>
          <a:xfrm>
            <a:off x="228600" y="914400"/>
            <a:ext cx="8915400" cy="5715000"/>
          </a:xfrm>
        </p:spPr>
        <p:txBody>
          <a:bodyPr vert="horz" wrap="square" lIns="91440" tIns="45720" rIns="91440" bIns="45720" anchor="t" anchorCtr="0"/>
          <a:lstStyle/>
          <a:p>
            <a:pPr algn="just" eaLnBrk="1" hangingPunct="1">
              <a:lnSpc>
                <a:spcPct val="140000"/>
              </a:lnSpc>
            </a:pPr>
            <a:r>
              <a:rPr lang="en-US" altLang="en-US" sz="2800" dirty="0">
                <a:latin typeface="Bookman Old Style" panose="02050604050505020204" pitchFamily="18" charset="0"/>
                <a:cs typeface="Times New Roman" panose="02020603050405020304" pitchFamily="18" charset="0"/>
              </a:rPr>
              <a:t>Requires lengthy training for therapist and much time and expense for clients. </a:t>
            </a:r>
          </a:p>
          <a:p>
            <a:pPr algn="just" eaLnBrk="1" hangingPunct="1">
              <a:lnSpc>
                <a:spcPct val="140000"/>
              </a:lnSpc>
            </a:pPr>
            <a:r>
              <a:rPr lang="en-US" altLang="en-US" sz="2800" dirty="0">
                <a:latin typeface="Bookman Old Style" panose="02050604050505020204" pitchFamily="18" charset="0"/>
                <a:cs typeface="Times New Roman" panose="02020603050405020304" pitchFamily="18" charset="0"/>
              </a:rPr>
              <a:t>The model stresses biological and instinctual factors to the neglect of: </a:t>
            </a:r>
          </a:p>
          <a:p>
            <a:pPr lvl="1" algn="just" eaLnBrk="1" hangingPunct="1">
              <a:lnSpc>
                <a:spcPct val="140000"/>
              </a:lnSpc>
            </a:pPr>
            <a:r>
              <a:rPr lang="en-US" altLang="en-US" sz="2800" dirty="0">
                <a:latin typeface="Bookman Old Style" panose="02050604050505020204" pitchFamily="18" charset="0"/>
                <a:cs typeface="Times New Roman" panose="02020603050405020304" pitchFamily="18" charset="0"/>
              </a:rPr>
              <a:t>Social, </a:t>
            </a:r>
          </a:p>
          <a:p>
            <a:pPr lvl="1" algn="just" eaLnBrk="1" hangingPunct="1">
              <a:lnSpc>
                <a:spcPct val="140000"/>
              </a:lnSpc>
            </a:pPr>
            <a:r>
              <a:rPr lang="en-US" altLang="en-US" sz="2800" dirty="0">
                <a:latin typeface="Bookman Old Style" panose="02050604050505020204" pitchFamily="18" charset="0"/>
                <a:cs typeface="Times New Roman" panose="02020603050405020304" pitchFamily="18" charset="0"/>
              </a:rPr>
              <a:t>Cultural, and, </a:t>
            </a:r>
          </a:p>
          <a:p>
            <a:pPr lvl="1" algn="just" eaLnBrk="1" hangingPunct="1">
              <a:lnSpc>
                <a:spcPct val="140000"/>
              </a:lnSpc>
            </a:pPr>
            <a:r>
              <a:rPr lang="en-US" altLang="en-US" sz="2800" dirty="0">
                <a:latin typeface="Bookman Old Style" panose="02050604050505020204" pitchFamily="18" charset="0"/>
                <a:cs typeface="Times New Roman" panose="02020603050405020304" pitchFamily="18" charset="0"/>
              </a:rPr>
              <a:t>Interpersonal ones. </a:t>
            </a:r>
            <a:endParaRPr lang="en-US" altLang="en-US" sz="2800" dirty="0">
              <a:latin typeface="Bookman Old Style" panose="02050604050505020204" pitchFamily="18" charset="0"/>
              <a:ea typeface="Times New Roman" panose="02020603050405020304" pitchFamily="18" charset="0"/>
            </a:endParaRPr>
          </a:p>
        </p:txBody>
      </p:sp>
      <p:sp>
        <p:nvSpPr>
          <p:cNvPr id="1048880" name="Rectangle 4"/>
          <p:cNvSpPr/>
          <p:nvPr/>
        </p:nvSpPr>
        <p:spPr>
          <a:xfrm>
            <a:off x="304800" y="533400"/>
            <a:ext cx="8077200" cy="58356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SzPct val="90000"/>
              <a:buBlip>
                <a:blip r:embed="rId3"/>
              </a:buBlip>
              <a:defRPr sz="3200" kern="1200">
                <a:solidFill>
                  <a:schemeClr val="bg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3200" kern="1200">
                <a:solidFill>
                  <a:schemeClr val="bg1"/>
                </a:solidFill>
                <a:latin typeface="+mn-lt"/>
                <a:ea typeface="+mn-ea"/>
                <a:cs typeface="+mn-cs"/>
              </a:defRPr>
            </a:lvl2pPr>
            <a:lvl3pPr marL="1143000" indent="-228600" algn="l" rtl="0" eaLnBrk="0" fontAlgn="base" hangingPunct="0">
              <a:spcBef>
                <a:spcPct val="20000"/>
              </a:spcBef>
              <a:spcAft>
                <a:spcPct val="0"/>
              </a:spcAft>
              <a:buClr>
                <a:srgbClr val="FF6699"/>
              </a:buClr>
              <a:buSzPct val="70000"/>
              <a:buFont typeface="Wingdings" panose="05000000000000000000" pitchFamily="2" charset="2"/>
              <a:buChar char="Ø"/>
              <a:defRPr sz="3200" kern="1200">
                <a:solidFill>
                  <a:schemeClr val="bg1"/>
                </a:solidFill>
                <a:latin typeface="+mn-lt"/>
                <a:ea typeface="+mn-ea"/>
                <a:cs typeface="+mn-cs"/>
              </a:defRPr>
            </a:lvl3pPr>
            <a:lvl4pPr marL="1600200" indent="-228600" algn="l" rtl="0" eaLnBrk="0" fontAlgn="base" hangingPunct="0">
              <a:spcBef>
                <a:spcPct val="20000"/>
              </a:spcBef>
              <a:spcAft>
                <a:spcPct val="0"/>
              </a:spcAft>
              <a:buClr>
                <a:srgbClr val="FFCC00"/>
              </a:buClr>
              <a:buSzPct val="70000"/>
              <a:buFont typeface="Wingdings" panose="05000000000000000000" pitchFamily="2" charset="2"/>
              <a:buChar char="ü"/>
              <a:defRPr sz="3200" kern="1200">
                <a:solidFill>
                  <a:schemeClr val="bg1"/>
                </a:solidFill>
                <a:latin typeface="+mn-lt"/>
                <a:ea typeface="+mn-ea"/>
                <a:cs typeface="+mn-cs"/>
              </a:defRPr>
            </a:lvl4pPr>
            <a:lvl5pPr marL="2057400" indent="-228600" algn="l" rtl="0" eaLnBrk="0" fontAlgn="base" hangingPunct="0">
              <a:spcBef>
                <a:spcPct val="20000"/>
              </a:spcBef>
              <a:spcAft>
                <a:spcPct val="0"/>
              </a:spcAft>
              <a:buSzPct val="70000"/>
              <a:buBlip>
                <a:blip r:embed="rId5"/>
              </a:buBlip>
              <a:defRPr sz="3200" kern="1200">
                <a:solidFill>
                  <a:schemeClr val="bg1"/>
                </a:solidFill>
                <a:latin typeface="+mn-lt"/>
                <a:ea typeface="+mn-ea"/>
                <a:cs typeface="+mn-cs"/>
              </a:defRPr>
            </a:lvl5pPr>
          </a:lstStyle>
          <a:p>
            <a:pPr marL="0" lvl="0" indent="0" algn="just" eaLnBrk="1" hangingPunct="1">
              <a:buNone/>
            </a:pPr>
            <a:r>
              <a:rPr lang="en-US" altLang="en-US" b="1" dirty="0">
                <a:solidFill>
                  <a:srgbClr val="FFFF00"/>
                </a:solidFill>
                <a:latin typeface="Bookman Old Style" panose="02050604050505020204" pitchFamily="18" charset="0"/>
                <a:cs typeface="Times New Roman" panose="02020603050405020304" pitchFamily="18" charset="0"/>
              </a:rPr>
              <a:t>Limitations of the Approach</a:t>
            </a:r>
            <a:endParaRPr lang="en-US" altLang="en-US" b="1" dirty="0">
              <a:solidFill>
                <a:srgbClr val="FFFF00"/>
              </a:solidFill>
              <a:latin typeface="Bookman Old Style" panose="02050604050505020204" pitchFamily="18"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48880"/>
                                        </p:tgtEl>
                                        <p:attrNameLst>
                                          <p:attrName>style.visibility</p:attrName>
                                        </p:attrNameLst>
                                      </p:cBhvr>
                                      <p:to>
                                        <p:strVal val="visible"/>
                                      </p:to>
                                    </p:set>
                                    <p:anim calcmode="lin" valueType="num">
                                      <p:cBhvr additive="base">
                                        <p:cTn id="7" dur="500" fill="hold"/>
                                        <p:tgtEl>
                                          <p:spTgt spid="1048880"/>
                                        </p:tgtEl>
                                        <p:attrNameLst>
                                          <p:attrName>ppt_x</p:attrName>
                                        </p:attrNameLst>
                                      </p:cBhvr>
                                      <p:tavLst>
                                        <p:tav tm="0">
                                          <p:val>
                                            <p:strVal val="0-#ppt_w/2"/>
                                          </p:val>
                                        </p:tav>
                                        <p:tav tm="100000">
                                          <p:val>
                                            <p:strVal val="#ppt_x"/>
                                          </p:val>
                                        </p:tav>
                                      </p:tavLst>
                                    </p:anim>
                                    <p:anim calcmode="lin" valueType="num">
                                      <p:cBhvr additive="base">
                                        <p:cTn id="8" dur="500" fill="hold"/>
                                        <p:tgtEl>
                                          <p:spTgt spid="104888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48879">
                                            <p:txEl>
                                              <p:pRg st="0" end="0"/>
                                            </p:txEl>
                                          </p:spTgt>
                                        </p:tgtEl>
                                        <p:attrNameLst>
                                          <p:attrName>style.visibility</p:attrName>
                                        </p:attrNameLst>
                                      </p:cBhvr>
                                      <p:to>
                                        <p:strVal val="visible"/>
                                      </p:to>
                                    </p:set>
                                    <p:anim calcmode="lin" valueType="num">
                                      <p:cBhvr additive="base">
                                        <p:cTn id="13" dur="500" fill="hold"/>
                                        <p:tgtEl>
                                          <p:spTgt spid="104887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488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48879">
                                            <p:txEl>
                                              <p:pRg st="1" end="1"/>
                                            </p:txEl>
                                          </p:spTgt>
                                        </p:tgtEl>
                                        <p:attrNameLst>
                                          <p:attrName>style.visibility</p:attrName>
                                        </p:attrNameLst>
                                      </p:cBhvr>
                                      <p:to>
                                        <p:strVal val="visible"/>
                                      </p:to>
                                    </p:set>
                                    <p:anim calcmode="lin" valueType="num">
                                      <p:cBhvr additive="base">
                                        <p:cTn id="19" dur="500" fill="hold"/>
                                        <p:tgtEl>
                                          <p:spTgt spid="104887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488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48879">
                                            <p:txEl>
                                              <p:pRg st="2" end="2"/>
                                            </p:txEl>
                                          </p:spTgt>
                                        </p:tgtEl>
                                        <p:attrNameLst>
                                          <p:attrName>style.visibility</p:attrName>
                                        </p:attrNameLst>
                                      </p:cBhvr>
                                      <p:to>
                                        <p:strVal val="visible"/>
                                      </p:to>
                                    </p:set>
                                    <p:anim calcmode="lin" valueType="num">
                                      <p:cBhvr additive="base">
                                        <p:cTn id="25" dur="500" fill="hold"/>
                                        <p:tgtEl>
                                          <p:spTgt spid="104887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488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48879">
                                            <p:txEl>
                                              <p:pRg st="3" end="3"/>
                                            </p:txEl>
                                          </p:spTgt>
                                        </p:tgtEl>
                                        <p:attrNameLst>
                                          <p:attrName>style.visibility</p:attrName>
                                        </p:attrNameLst>
                                      </p:cBhvr>
                                      <p:to>
                                        <p:strVal val="visible"/>
                                      </p:to>
                                    </p:set>
                                    <p:anim calcmode="lin" valueType="num">
                                      <p:cBhvr additive="base">
                                        <p:cTn id="31" dur="500" fill="hold"/>
                                        <p:tgtEl>
                                          <p:spTgt spid="104887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488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48879">
                                            <p:txEl>
                                              <p:pRg st="4" end="4"/>
                                            </p:txEl>
                                          </p:spTgt>
                                        </p:tgtEl>
                                        <p:attrNameLst>
                                          <p:attrName>style.visibility</p:attrName>
                                        </p:attrNameLst>
                                      </p:cBhvr>
                                      <p:to>
                                        <p:strVal val="visible"/>
                                      </p:to>
                                    </p:set>
                                    <p:anim calcmode="lin" valueType="num">
                                      <p:cBhvr additive="base">
                                        <p:cTn id="37" dur="500" fill="hold"/>
                                        <p:tgtEl>
                                          <p:spTgt spid="104887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4887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79" grpId="0" build="p" bldLvl="5"/>
      <p:bldP spid="104888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84"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85" name="Slide Number Placeholder 5"/>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48</a:t>
            </a:fld>
            <a:endParaRPr lang="en-US" altLang="en-US" sz="1400" dirty="0">
              <a:solidFill>
                <a:srgbClr val="FF99FF"/>
              </a:solidFill>
              <a:latin typeface="Times New Roman" panose="02020603050405020304" pitchFamily="18" charset="0"/>
            </a:endParaRPr>
          </a:p>
        </p:txBody>
      </p:sp>
      <p:sp>
        <p:nvSpPr>
          <p:cNvPr id="1048886" name="Rectangle 3"/>
          <p:cNvSpPr>
            <a:spLocks noGrp="1"/>
          </p:cNvSpPr>
          <p:nvPr>
            <p:ph idx="1"/>
          </p:nvPr>
        </p:nvSpPr>
        <p:spPr>
          <a:xfrm>
            <a:off x="228600" y="1143000"/>
            <a:ext cx="8915400" cy="5715000"/>
          </a:xfrm>
        </p:spPr>
        <p:txBody>
          <a:bodyPr vert="horz" wrap="square" lIns="91440" tIns="45720" rIns="91440" bIns="45720" anchor="t" anchorCtr="0"/>
          <a:lstStyle/>
          <a:p>
            <a:pPr algn="just" eaLnBrk="1" hangingPunct="1">
              <a:lnSpc>
                <a:spcPct val="110000"/>
              </a:lnSpc>
            </a:pPr>
            <a:r>
              <a:rPr lang="en-US" altLang="en-US" sz="2800" dirty="0">
                <a:latin typeface="Bookman Old Style" panose="02050604050505020204" pitchFamily="18" charset="0"/>
                <a:cs typeface="Times New Roman" panose="02020603050405020304" pitchFamily="18" charset="0"/>
              </a:rPr>
              <a:t>Its methods are not applicable for solving specific daily life problems of clients and:-</a:t>
            </a:r>
          </a:p>
          <a:p>
            <a:pPr lvl="1" algn="just" eaLnBrk="1" hangingPunct="1">
              <a:lnSpc>
                <a:spcPct val="110000"/>
              </a:lnSpc>
            </a:pPr>
            <a:r>
              <a:rPr lang="en-US" altLang="en-US" sz="2800" dirty="0">
                <a:latin typeface="Bookman Old Style" panose="02050604050505020204" pitchFamily="18" charset="0"/>
                <a:cs typeface="Times New Roman" panose="02020603050405020304" pitchFamily="18" charset="0"/>
              </a:rPr>
              <a:t>Are not appropriate for many ethnic and cultural groups. </a:t>
            </a:r>
          </a:p>
          <a:p>
            <a:pPr algn="just" eaLnBrk="1" hangingPunct="1">
              <a:lnSpc>
                <a:spcPct val="110000"/>
              </a:lnSpc>
            </a:pPr>
            <a:r>
              <a:rPr lang="en-US" altLang="en-US" sz="2800" dirty="0">
                <a:latin typeface="Bookman Old Style" panose="02050604050505020204" pitchFamily="18" charset="0"/>
                <a:cs typeface="Times New Roman" panose="02020603050405020304" pitchFamily="18" charset="0"/>
              </a:rPr>
              <a:t>Many clients lack the degree of ego,</a:t>
            </a:r>
          </a:p>
          <a:p>
            <a:pPr lvl="1" algn="just" eaLnBrk="1" hangingPunct="1">
              <a:lnSpc>
                <a:spcPct val="110000"/>
              </a:lnSpc>
            </a:pPr>
            <a:r>
              <a:rPr lang="en-US" altLang="en-US" sz="2800" dirty="0">
                <a:latin typeface="Bookman Old Style" panose="02050604050505020204" pitchFamily="18" charset="0"/>
                <a:cs typeface="Times New Roman" panose="02020603050405020304" pitchFamily="18" charset="0"/>
              </a:rPr>
              <a:t>Strength needed for regressive and reconstructive therapy. </a:t>
            </a:r>
          </a:p>
          <a:p>
            <a:pPr algn="just" eaLnBrk="1" hangingPunct="1">
              <a:lnSpc>
                <a:spcPct val="110000"/>
              </a:lnSpc>
            </a:pPr>
            <a:r>
              <a:rPr lang="en-US" altLang="en-US" sz="2800" dirty="0">
                <a:latin typeface="Bookman Old Style" panose="02050604050505020204" pitchFamily="18" charset="0"/>
                <a:cs typeface="Times New Roman" panose="02020603050405020304" pitchFamily="18" charset="0"/>
              </a:rPr>
              <a:t>It is inappropriate for the typical counselling setting. </a:t>
            </a:r>
            <a:endParaRPr lang="en-US" altLang="en-US" sz="2800" dirty="0">
              <a:latin typeface="Bookman Old Style" panose="02050604050505020204" pitchFamily="18" charset="0"/>
              <a:ea typeface="Times New Roman" panose="02020603050405020304" pitchFamily="18" charset="0"/>
            </a:endParaRPr>
          </a:p>
        </p:txBody>
      </p:sp>
      <p:sp>
        <p:nvSpPr>
          <p:cNvPr id="1048887" name="Rectangle 4"/>
          <p:cNvSpPr/>
          <p:nvPr/>
        </p:nvSpPr>
        <p:spPr>
          <a:xfrm>
            <a:off x="304800" y="533400"/>
            <a:ext cx="8077200" cy="58356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SzPct val="90000"/>
              <a:buBlip>
                <a:blip r:embed="rId3"/>
              </a:buBlip>
              <a:defRPr sz="3200" kern="1200">
                <a:solidFill>
                  <a:schemeClr val="bg1"/>
                </a:solidFill>
                <a:latin typeface="+mn-lt"/>
                <a:ea typeface="+mn-ea"/>
                <a:cs typeface="+mn-cs"/>
              </a:defRPr>
            </a:lvl1pPr>
            <a:lvl2pPr marL="742950" indent="-285750" algn="l" rtl="0" eaLnBrk="0" fontAlgn="base" hangingPunct="0">
              <a:spcBef>
                <a:spcPct val="20000"/>
              </a:spcBef>
              <a:spcAft>
                <a:spcPct val="0"/>
              </a:spcAft>
              <a:buSzPct val="80000"/>
              <a:buBlip>
                <a:blip r:embed="rId4"/>
              </a:buBlip>
              <a:defRPr sz="3200" kern="1200">
                <a:solidFill>
                  <a:schemeClr val="bg1"/>
                </a:solidFill>
                <a:latin typeface="+mn-lt"/>
                <a:ea typeface="+mn-ea"/>
                <a:cs typeface="+mn-cs"/>
              </a:defRPr>
            </a:lvl2pPr>
            <a:lvl3pPr marL="1143000" indent="-228600" algn="l" rtl="0" eaLnBrk="0" fontAlgn="base" hangingPunct="0">
              <a:spcBef>
                <a:spcPct val="20000"/>
              </a:spcBef>
              <a:spcAft>
                <a:spcPct val="0"/>
              </a:spcAft>
              <a:buClr>
                <a:srgbClr val="FF6699"/>
              </a:buClr>
              <a:buSzPct val="70000"/>
              <a:buFont typeface="Wingdings" panose="05000000000000000000" pitchFamily="2" charset="2"/>
              <a:buChar char="Ø"/>
              <a:defRPr sz="3200" kern="1200">
                <a:solidFill>
                  <a:schemeClr val="bg1"/>
                </a:solidFill>
                <a:latin typeface="+mn-lt"/>
                <a:ea typeface="+mn-ea"/>
                <a:cs typeface="+mn-cs"/>
              </a:defRPr>
            </a:lvl3pPr>
            <a:lvl4pPr marL="1600200" indent="-228600" algn="l" rtl="0" eaLnBrk="0" fontAlgn="base" hangingPunct="0">
              <a:spcBef>
                <a:spcPct val="20000"/>
              </a:spcBef>
              <a:spcAft>
                <a:spcPct val="0"/>
              </a:spcAft>
              <a:buClr>
                <a:srgbClr val="FFCC00"/>
              </a:buClr>
              <a:buSzPct val="70000"/>
              <a:buFont typeface="Wingdings" panose="05000000000000000000" pitchFamily="2" charset="2"/>
              <a:buChar char="ü"/>
              <a:defRPr sz="3200" kern="1200">
                <a:solidFill>
                  <a:schemeClr val="bg1"/>
                </a:solidFill>
                <a:latin typeface="+mn-lt"/>
                <a:ea typeface="+mn-ea"/>
                <a:cs typeface="+mn-cs"/>
              </a:defRPr>
            </a:lvl4pPr>
            <a:lvl5pPr marL="2057400" indent="-228600" algn="l" rtl="0" eaLnBrk="0" fontAlgn="base" hangingPunct="0">
              <a:spcBef>
                <a:spcPct val="20000"/>
              </a:spcBef>
              <a:spcAft>
                <a:spcPct val="0"/>
              </a:spcAft>
              <a:buSzPct val="70000"/>
              <a:buBlip>
                <a:blip r:embed="rId5"/>
              </a:buBlip>
              <a:defRPr sz="3200" kern="1200">
                <a:solidFill>
                  <a:schemeClr val="bg1"/>
                </a:solidFill>
                <a:latin typeface="+mn-lt"/>
                <a:ea typeface="+mn-ea"/>
                <a:cs typeface="+mn-cs"/>
              </a:defRPr>
            </a:lvl5pPr>
          </a:lstStyle>
          <a:p>
            <a:pPr marL="0" lvl="0" indent="0" algn="just" eaLnBrk="1" hangingPunct="1">
              <a:buNone/>
            </a:pPr>
            <a:r>
              <a:rPr lang="en-US" altLang="en-US" b="1" dirty="0">
                <a:solidFill>
                  <a:srgbClr val="FFFF00"/>
                </a:solidFill>
                <a:latin typeface="Bookman Old Style" panose="02050604050505020204" pitchFamily="18" charset="0"/>
                <a:cs typeface="Times New Roman" panose="02020603050405020304" pitchFamily="18" charset="0"/>
              </a:rPr>
              <a:t>Limitations of the Approach</a:t>
            </a:r>
            <a:endParaRPr lang="en-US" altLang="en-US" b="1" dirty="0">
              <a:solidFill>
                <a:srgbClr val="FFFF00"/>
              </a:solidFill>
              <a:latin typeface="Bookman Old Style" panose="02050604050505020204" pitchFamily="18" charset="0"/>
              <a:ea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48886">
                                            <p:txEl>
                                              <p:pRg st="0" end="0"/>
                                            </p:txEl>
                                          </p:spTgt>
                                        </p:tgtEl>
                                        <p:attrNameLst>
                                          <p:attrName>style.visibility</p:attrName>
                                        </p:attrNameLst>
                                      </p:cBhvr>
                                      <p:to>
                                        <p:strVal val="visible"/>
                                      </p:to>
                                    </p:set>
                                    <p:anim calcmode="lin" valueType="num">
                                      <p:cBhvr additive="base">
                                        <p:cTn id="7" dur="500" fill="hold"/>
                                        <p:tgtEl>
                                          <p:spTgt spid="104888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4888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48886">
                                            <p:txEl>
                                              <p:pRg st="1" end="1"/>
                                            </p:txEl>
                                          </p:spTgt>
                                        </p:tgtEl>
                                        <p:attrNameLst>
                                          <p:attrName>style.visibility</p:attrName>
                                        </p:attrNameLst>
                                      </p:cBhvr>
                                      <p:to>
                                        <p:strVal val="visible"/>
                                      </p:to>
                                    </p:set>
                                    <p:anim calcmode="lin" valueType="num">
                                      <p:cBhvr additive="base">
                                        <p:cTn id="13" dur="500" fill="hold"/>
                                        <p:tgtEl>
                                          <p:spTgt spid="104888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4888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48886">
                                            <p:txEl>
                                              <p:pRg st="2" end="2"/>
                                            </p:txEl>
                                          </p:spTgt>
                                        </p:tgtEl>
                                        <p:attrNameLst>
                                          <p:attrName>style.visibility</p:attrName>
                                        </p:attrNameLst>
                                      </p:cBhvr>
                                      <p:to>
                                        <p:strVal val="visible"/>
                                      </p:to>
                                    </p:set>
                                    <p:anim calcmode="lin" valueType="num">
                                      <p:cBhvr additive="base">
                                        <p:cTn id="19" dur="500" fill="hold"/>
                                        <p:tgtEl>
                                          <p:spTgt spid="1048886">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4888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48886">
                                            <p:txEl>
                                              <p:pRg st="3" end="3"/>
                                            </p:txEl>
                                          </p:spTgt>
                                        </p:tgtEl>
                                        <p:attrNameLst>
                                          <p:attrName>style.visibility</p:attrName>
                                        </p:attrNameLst>
                                      </p:cBhvr>
                                      <p:to>
                                        <p:strVal val="visible"/>
                                      </p:to>
                                    </p:set>
                                    <p:anim calcmode="lin" valueType="num">
                                      <p:cBhvr additive="base">
                                        <p:cTn id="25" dur="500" fill="hold"/>
                                        <p:tgtEl>
                                          <p:spTgt spid="1048886">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4888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48886">
                                            <p:txEl>
                                              <p:pRg st="4" end="4"/>
                                            </p:txEl>
                                          </p:spTgt>
                                        </p:tgtEl>
                                        <p:attrNameLst>
                                          <p:attrName>style.visibility</p:attrName>
                                        </p:attrNameLst>
                                      </p:cBhvr>
                                      <p:to>
                                        <p:strVal val="visible"/>
                                      </p:to>
                                    </p:set>
                                    <p:anim calcmode="lin" valueType="num">
                                      <p:cBhvr additive="base">
                                        <p:cTn id="31" dur="500" fill="hold"/>
                                        <p:tgtEl>
                                          <p:spTgt spid="1048886">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48886">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86" grpId="0" build="p" bldLvl="5"/>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1" name="Title 1"/>
          <p:cNvSpPr>
            <a:spLocks noGrp="1"/>
          </p:cNvSpPr>
          <p:nvPr>
            <p:ph type="title"/>
          </p:nvPr>
        </p:nvSpPr>
        <p:spPr>
          <a:xfrm>
            <a:off x="762000" y="144780"/>
            <a:ext cx="7772400" cy="359410"/>
          </a:xfrm>
        </p:spPr>
        <p:txBody>
          <a:bodyPr vert="horz" wrap="square" lIns="91440" tIns="45720" rIns="91440" bIns="45720" anchor="b" anchorCtr="0"/>
          <a:lstStyle/>
          <a:p>
            <a:r>
              <a:rPr lang="en-US" altLang="en-US" sz="2400" dirty="0"/>
              <a:t>Summary</a:t>
            </a:r>
          </a:p>
        </p:txBody>
      </p:sp>
      <p:sp>
        <p:nvSpPr>
          <p:cNvPr id="1048892" name="Content Placeholder 2"/>
          <p:cNvSpPr>
            <a:spLocks noGrp="1"/>
          </p:cNvSpPr>
          <p:nvPr>
            <p:ph idx="1"/>
          </p:nvPr>
        </p:nvSpPr>
        <p:spPr>
          <a:xfrm>
            <a:off x="152400" y="518160"/>
            <a:ext cx="8910320" cy="6035040"/>
          </a:xfrm>
        </p:spPr>
        <p:txBody>
          <a:bodyPr vert="horz" wrap="square" lIns="91440" tIns="45720" rIns="91440" bIns="45720" anchor="t" anchorCtr="0"/>
          <a:lstStyle/>
          <a:p>
            <a:r>
              <a:rPr lang="en-US" altLang="en-US" sz="2000" dirty="0"/>
              <a:t>Freud was mostly neutral or pessimistic about the nature of humans. Therapies derived from psychoanalytic theory hold the common belief that human </a:t>
            </a:r>
            <a:r>
              <a:rPr lang="en-US" altLang="en-US" sz="2000" b="1" dirty="0"/>
              <a:t>personality and behavior are powerfully shaped by early childhood relationships</a:t>
            </a:r>
            <a:r>
              <a:rPr lang="en-US" altLang="en-US" sz="2000" dirty="0"/>
              <a:t>. </a:t>
            </a:r>
            <a:r>
              <a:rPr lang="en-US" altLang="en-US" sz="2000" b="1" dirty="0"/>
              <a:t>Classical Freudians believe humans are primarily pleasure-seeking creatures dominated by sexual and aggressive impulses. </a:t>
            </a:r>
            <a:r>
              <a:rPr lang="en-US" altLang="en-US" sz="2000" dirty="0"/>
              <a:t>Contemporary object relations theorists emphasize that humans are driven by human relationship and attachment needs, rather than instinctual drives. </a:t>
            </a:r>
            <a:r>
              <a:rPr lang="en-US" altLang="en-US" sz="2000" b="1" dirty="0"/>
              <a:t>Psychopathology develops from conflicted, maladaptive, or inadequate parent-child interactions</a:t>
            </a:r>
            <a:r>
              <a:rPr lang="en-US" altLang="en-US" sz="2000" dirty="0"/>
              <a:t>. The overriding goal of therapy is to bring maladaptive unconscious relationship dynamics into consciousness. </a:t>
            </a:r>
            <a:r>
              <a:rPr lang="en-US" altLang="en-US" sz="2000" dirty="0">
                <a:solidFill>
                  <a:srgbClr val="C00000"/>
                </a:solidFill>
              </a:rPr>
              <a:t>Therapy process involves an exploration of past relationships, development of insights into current relationship dynamics, and an application of this growing insight to contemporary relationships</a:t>
            </a:r>
            <a:r>
              <a:rPr lang="en-US" altLang="en-US" sz="2000" dirty="0"/>
              <a:t>. Therapy is effective because the therapist accurately interprets or gives the client feedback about conflicted issues outside the client’s awareness and relationship patterns, including transference reactions and dreams.</a:t>
            </a:r>
          </a:p>
        </p:txBody>
      </p:sp>
      <p:sp>
        <p:nvSpPr>
          <p:cNvPr id="1048893" name="Date Placeholder 3"/>
          <p:cNvSpPr txBox="1">
            <a:spLocks noGrp="1"/>
          </p:cNvSpPr>
          <p:nvPr>
            <p:ph type="dt" sz="half" idx="10"/>
          </p:nvPr>
        </p:nvSpPr>
        <p:spPr/>
        <p:txBody>
          <a:bodyPr anchor="b" anchorCtr="0"/>
          <a:lstStyle/>
          <a:p>
            <a:pPr marL="0" indent="0" eaLnBrk="1" hangingPunct="1">
              <a:spcBef>
                <a:spcPct val="0"/>
              </a:spcBef>
              <a:buSzTx/>
              <a:buNone/>
            </a:pPr>
            <a:fld id="{BB962C8B-B14F-4D97-AF65-F5344CB8AC3E}" type="datetime1">
              <a:rPr lang="en-US" altLang="en-US" sz="1400" dirty="0">
                <a:solidFill>
                  <a:srgbClr val="FF99FF"/>
                </a:solidFill>
                <a:latin typeface="Times New Roman" panose="02020603050405020304" pitchFamily="18" charset="0"/>
              </a:rPr>
              <a:t>9/4/2025</a:t>
            </a:fld>
            <a:endParaRPr lang="en-US" altLang="en-US" sz="1400" dirty="0">
              <a:solidFill>
                <a:srgbClr val="FF99FF"/>
              </a:solidFill>
              <a:latin typeface="Times New Roman" panose="02020603050405020304" pitchFamily="18" charset="0"/>
            </a:endParaRPr>
          </a:p>
        </p:txBody>
      </p:sp>
      <p:sp>
        <p:nvSpPr>
          <p:cNvPr id="1048894" name="Slide Number Placeholder 4"/>
          <p:cNvSpPr txBox="1">
            <a:spLocks noGrp="1"/>
          </p:cNvSpPr>
          <p:nvPr>
            <p:ph type="sldNum" sz="quarter" idx="12"/>
          </p:nvPr>
        </p:nvSpPr>
        <p:spPr/>
        <p:txBody>
          <a:bodyPr anchor="b" anchorCtr="0"/>
          <a:lstStyle/>
          <a:p>
            <a:pPr marL="0" indent="0" algn="r" eaLnBrk="1" hangingPunct="1">
              <a:spcBef>
                <a:spcPct val="0"/>
              </a:spcBef>
              <a:buSzTx/>
              <a:buNone/>
            </a:pPr>
            <a:fld id="{9A0DB2DC-4C9A-4742-B13C-FB6460FD3503}" type="slidenum">
              <a:rPr lang="en-US" altLang="en-US" sz="1400" dirty="0">
                <a:solidFill>
                  <a:srgbClr val="FF99FF"/>
                </a:solidFill>
                <a:latin typeface="Times New Roman" panose="02020603050405020304" pitchFamily="18" charset="0"/>
              </a:rPr>
              <a:t>49</a:t>
            </a:fld>
            <a:endParaRPr lang="en-US" altLang="en-US" sz="1400" dirty="0">
              <a:solidFill>
                <a:srgbClr val="FF99FF"/>
              </a:solidFill>
              <a:latin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altLang="en-US" sz="28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altLang="en-US" sz="28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4464</Words>
  <Application>Microsoft Office PowerPoint</Application>
  <PresentationFormat>On-screen Show (4:3)</PresentationFormat>
  <Paragraphs>369</Paragraphs>
  <Slides>49</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Arial</vt:lpstr>
      <vt:lpstr>Arial Narrow</vt:lpstr>
      <vt:lpstr>Bookman Old Style</vt:lpstr>
      <vt:lpstr>Tahoma</vt:lpstr>
      <vt:lpstr>Times New Roman</vt:lpstr>
      <vt:lpstr>Wingdings</vt:lpstr>
      <vt:lpstr>Sumi Painting</vt:lpstr>
      <vt:lpstr>PSYCHOANALYTIC THERAPY</vt:lpstr>
      <vt:lpstr>PowerPoint Presentation</vt:lpstr>
      <vt:lpstr>PowerPoint Presentation</vt:lpstr>
      <vt:lpstr>PowerPoint Presentation</vt:lpstr>
      <vt:lpstr>PSYCHOANALYSIS </vt:lpstr>
      <vt:lpstr>PSYCHOANALYSIS </vt:lpstr>
      <vt:lpstr>Cont....: View of Human Nature</vt:lpstr>
      <vt:lpstr>B. Structure of personality</vt:lpstr>
      <vt:lpstr>PowerPoint Presentation</vt:lpstr>
      <vt:lpstr>PowerPoint Presentation</vt:lpstr>
      <vt:lpstr>PowerPoint Presentation</vt:lpstr>
      <vt:lpstr>PowerPoint Presentation</vt:lpstr>
      <vt:lpstr>PowerPoint Presentation</vt:lpstr>
      <vt:lpstr>KEY CONCEPTS</vt:lpstr>
      <vt:lpstr>PowerPoint Presentation</vt:lpstr>
      <vt:lpstr>PowerPoint Presentation</vt:lpstr>
      <vt:lpstr>PowerPoint Presentation</vt:lpstr>
      <vt:lpstr>PowerPoint Presentation</vt:lpstr>
      <vt:lpstr>PowerPoint Presentation</vt:lpstr>
      <vt:lpstr>KEY CONCEPTS</vt:lpstr>
      <vt:lpstr>PowerPoint Presentation</vt:lpstr>
      <vt:lpstr>KEY CONCEPTS</vt:lpstr>
      <vt:lpstr>KEY CONCEPTS</vt:lpstr>
      <vt:lpstr>PowerPoint Presentation</vt:lpstr>
      <vt:lpstr>PowerPoint Presentation</vt:lpstr>
      <vt:lpstr>PowerPoint Presentation</vt:lpstr>
      <vt:lpstr>PowerPoint Presentation</vt:lpstr>
      <vt:lpstr>KEY CONCEPTS</vt:lpstr>
      <vt:lpstr>PowerPoint Presentation</vt:lpstr>
      <vt:lpstr>PowerPoint Presentation</vt:lpstr>
      <vt:lpstr>PowerPoint Presentation</vt:lpstr>
      <vt:lpstr>PowerPoint Presentation</vt:lpstr>
      <vt:lpstr>PowerPoint Presentation</vt:lpstr>
      <vt:lpstr>. Concepts Of Health And Disturbance</vt:lpstr>
      <vt:lpstr>PowerPoint Presentation</vt:lpstr>
      <vt:lpstr> Concepts Of Health And Disturbance</vt:lpstr>
      <vt:lpstr>Concepts Of Health And Disturbance</vt:lpstr>
      <vt:lpstr>Concepts Of Health And Disturbance</vt:lpstr>
      <vt:lpstr>PROCESS OF THERAPY</vt:lpstr>
      <vt:lpstr>  PROCESS OF THERAPY</vt:lpstr>
      <vt:lpstr> PROCESS OF THERAPY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PSYCHOANALYSIS</dc:title>
  <dc:creator>trainer ruth</dc:creator>
  <cp:lastModifiedBy>JORAM EECC</cp:lastModifiedBy>
  <cp:revision>1</cp:revision>
  <dcterms:created xsi:type="dcterms:W3CDTF">2007-06-29T06:19:00Z</dcterms:created>
  <dcterms:modified xsi:type="dcterms:W3CDTF">2025-09-04T15:40:08Z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3ea2b9c525f14f35b2d1f46499657d00</vt:lpwstr>
  </property>
  <property fmtid="{D5CDD505-2E9C-101B-9397-08002B2CF9AE}" pid="3" name="KSOProductBuildVer">
    <vt:lpwstr>1033-11.2.0.11440</vt:lpwstr>
  </property>
</Properties>
</file>